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34"/>
  </p:notesMasterIdLst>
  <p:handoutMasterIdLst>
    <p:handoutMasterId r:id="rId35"/>
  </p:handoutMasterIdLst>
  <p:sldIdLst>
    <p:sldId id="257" r:id="rId2"/>
    <p:sldId id="263" r:id="rId3"/>
    <p:sldId id="1690" r:id="rId4"/>
    <p:sldId id="1689" r:id="rId5"/>
    <p:sldId id="1674" r:id="rId6"/>
    <p:sldId id="1662" r:id="rId7"/>
    <p:sldId id="1672" r:id="rId8"/>
    <p:sldId id="1695" r:id="rId9"/>
    <p:sldId id="1697" r:id="rId10"/>
    <p:sldId id="852" r:id="rId11"/>
    <p:sldId id="853" r:id="rId12"/>
    <p:sldId id="854" r:id="rId13"/>
    <p:sldId id="855" r:id="rId14"/>
    <p:sldId id="856" r:id="rId15"/>
    <p:sldId id="857" r:id="rId16"/>
    <p:sldId id="858" r:id="rId17"/>
    <p:sldId id="859" r:id="rId18"/>
    <p:sldId id="860" r:id="rId19"/>
    <p:sldId id="861" r:id="rId20"/>
    <p:sldId id="896" r:id="rId21"/>
    <p:sldId id="900" r:id="rId22"/>
    <p:sldId id="872" r:id="rId23"/>
    <p:sldId id="1696" r:id="rId24"/>
    <p:sldId id="1564" r:id="rId25"/>
    <p:sldId id="1607" r:id="rId26"/>
    <p:sldId id="1691" r:id="rId27"/>
    <p:sldId id="1677" r:id="rId28"/>
    <p:sldId id="1692" r:id="rId29"/>
    <p:sldId id="270" r:id="rId30"/>
    <p:sldId id="265" r:id="rId31"/>
    <p:sldId id="261" r:id="rId32"/>
    <p:sldId id="260"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AC35402-1AF4-004E-BC75-AB02F7812A44}">
          <p14:sldIdLst>
            <p14:sldId id="257"/>
            <p14:sldId id="263"/>
          </p14:sldIdLst>
        </p14:section>
        <p14:section name="intro" id="{F35A4D0D-1B13-7941-8120-E98F1C569B8E}">
          <p14:sldIdLst>
            <p14:sldId id="1690"/>
            <p14:sldId id="1689"/>
            <p14:sldId id="1674"/>
            <p14:sldId id="1662"/>
            <p14:sldId id="1672"/>
            <p14:sldId id="1695"/>
          </p14:sldIdLst>
        </p14:section>
        <p14:section name="rest api" id="{BFDAF661-9B60-7243-A6B4-7800E8BBFC15}">
          <p14:sldIdLst>
            <p14:sldId id="1697"/>
            <p14:sldId id="852"/>
            <p14:sldId id="853"/>
            <p14:sldId id="854"/>
            <p14:sldId id="855"/>
            <p14:sldId id="856"/>
            <p14:sldId id="857"/>
            <p14:sldId id="858"/>
            <p14:sldId id="859"/>
            <p14:sldId id="860"/>
            <p14:sldId id="861"/>
            <p14:sldId id="896"/>
            <p14:sldId id="900"/>
            <p14:sldId id="872"/>
          </p14:sldIdLst>
        </p14:section>
        <p14:section name="azure ad" id="{E246A876-431E-4E4A-8C29-39D16E6C9554}">
          <p14:sldIdLst>
            <p14:sldId id="1696"/>
            <p14:sldId id="1564"/>
            <p14:sldId id="1607"/>
            <p14:sldId id="1691"/>
            <p14:sldId id="1677"/>
            <p14:sldId id="1692"/>
            <p14:sldId id="270"/>
            <p14:sldId id="265"/>
          </p14:sldIdLst>
        </p14:section>
        <p14:section name="outro" id="{00537C7C-1C44-D648-8CFB-1BB78D029B00}">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310" autoAdjust="0"/>
    <p:restoredTop sz="87452" autoAdjust="0"/>
  </p:normalViewPr>
  <p:slideViewPr>
    <p:cSldViewPr snapToGrid="0">
      <p:cViewPr varScale="1">
        <p:scale>
          <a:sx n="148" d="100"/>
          <a:sy n="148" d="100"/>
        </p:scale>
        <p:origin x="224" y="3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1" Type="http://schemas.openxmlformats.org/officeDocument/2006/relationships/image" Target="../media/image22.png"/></Relationships>
</file>

<file path=ppt/diagrams/_rels/data10.xml.rels><?xml version="1.0" encoding="UTF-8" standalone="yes"?>
<Relationships xmlns="http://schemas.openxmlformats.org/package/2006/relationships"><Relationship Id="rId1" Type="http://schemas.openxmlformats.org/officeDocument/2006/relationships/image" Target="../media/image22.png"/></Relationships>
</file>

<file path=ppt/diagrams/_rels/data11.xml.rels><?xml version="1.0" encoding="UTF-8" standalone="yes"?>
<Relationships xmlns="http://schemas.openxmlformats.org/package/2006/relationships"><Relationship Id="rId1" Type="http://schemas.openxmlformats.org/officeDocument/2006/relationships/image" Target="../media/image29.png"/></Relationships>
</file>

<file path=ppt/diagrams/_rels/data12.xml.rels><?xml version="1.0" encoding="UTF-8" standalone="yes"?>
<Relationships xmlns="http://schemas.openxmlformats.org/package/2006/relationships"><Relationship Id="rId1" Type="http://schemas.openxmlformats.org/officeDocument/2006/relationships/image" Target="../media/image30.png"/></Relationships>
</file>

<file path=ppt/diagrams/_rels/data13.xml.rels><?xml version="1.0" encoding="UTF-8" standalone="yes"?>
<Relationships xmlns="http://schemas.openxmlformats.org/package/2006/relationships"><Relationship Id="rId1" Type="http://schemas.openxmlformats.org/officeDocument/2006/relationships/image" Target="../media/image31.png"/></Relationships>
</file>

<file path=ppt/diagrams/_rels/data14.xml.rels><?xml version="1.0" encoding="UTF-8" standalone="yes"?>
<Relationships xmlns="http://schemas.openxmlformats.org/package/2006/relationships"><Relationship Id="rId1" Type="http://schemas.openxmlformats.org/officeDocument/2006/relationships/image" Target="../media/image22.png"/></Relationships>
</file>

<file path=ppt/diagrams/_rels/data15.xml.rels><?xml version="1.0" encoding="UTF-8" standalone="yes"?>
<Relationships xmlns="http://schemas.openxmlformats.org/package/2006/relationships"><Relationship Id="rId1" Type="http://schemas.openxmlformats.org/officeDocument/2006/relationships/image" Target="../media/image29.png"/></Relationships>
</file>

<file path=ppt/diagrams/_rels/data16.xml.rels><?xml version="1.0" encoding="UTF-8" standalone="yes"?>
<Relationships xmlns="http://schemas.openxmlformats.org/package/2006/relationships"><Relationship Id="rId1" Type="http://schemas.openxmlformats.org/officeDocument/2006/relationships/image" Target="../media/image30.png"/></Relationships>
</file>

<file path=ppt/diagrams/_rels/data17.xml.rels><?xml version="1.0" encoding="UTF-8" standalone="yes"?>
<Relationships xmlns="http://schemas.openxmlformats.org/package/2006/relationships"><Relationship Id="rId1" Type="http://schemas.openxmlformats.org/officeDocument/2006/relationships/image" Target="../media/image31.png"/></Relationships>
</file>

<file path=ppt/diagrams/_rels/data18.xml.rels><?xml version="1.0" encoding="UTF-8" standalone="yes"?>
<Relationships xmlns="http://schemas.openxmlformats.org/package/2006/relationships"><Relationship Id="rId1" Type="http://schemas.openxmlformats.org/officeDocument/2006/relationships/image" Target="../media/image22.png"/></Relationships>
</file>

<file path=ppt/diagrams/_rels/data19.xml.rels><?xml version="1.0" encoding="UTF-8" standalone="yes"?>
<Relationships xmlns="http://schemas.openxmlformats.org/package/2006/relationships"><Relationship Id="rId1" Type="http://schemas.openxmlformats.org/officeDocument/2006/relationships/image" Target="../media/image31.png"/></Relationships>
</file>

<file path=ppt/diagrams/_rels/data2.xml.rels><?xml version="1.0" encoding="UTF-8" standalone="yes"?>
<Relationships xmlns="http://schemas.openxmlformats.org/package/2006/relationships"><Relationship Id="rId1" Type="http://schemas.openxmlformats.org/officeDocument/2006/relationships/image" Target="../media/image24.png"/></Relationships>
</file>

<file path=ppt/diagrams/_rels/data20.xml.rels><?xml version="1.0" encoding="UTF-8" standalone="yes"?>
<Relationships xmlns="http://schemas.openxmlformats.org/package/2006/relationships"><Relationship Id="rId1" Type="http://schemas.openxmlformats.org/officeDocument/2006/relationships/image" Target="../media/image29.png"/></Relationships>
</file>

<file path=ppt/diagrams/_rels/data21.xml.rels><?xml version="1.0" encoding="UTF-8" standalone="yes"?>
<Relationships xmlns="http://schemas.openxmlformats.org/package/2006/relationships"><Relationship Id="rId1" Type="http://schemas.openxmlformats.org/officeDocument/2006/relationships/image" Target="../media/image31.png"/></Relationships>
</file>

<file path=ppt/diagrams/_rels/data22.xml.rels><?xml version="1.0" encoding="UTF-8" standalone="yes"?>
<Relationships xmlns="http://schemas.openxmlformats.org/package/2006/relationships"><Relationship Id="rId1" Type="http://schemas.openxmlformats.org/officeDocument/2006/relationships/image" Target="../media/image34.png"/></Relationships>
</file>

<file path=ppt/diagrams/_rels/data23.xml.rels><?xml version="1.0" encoding="UTF-8" standalone="yes"?>
<Relationships xmlns="http://schemas.openxmlformats.org/package/2006/relationships"><Relationship Id="rId1" Type="http://schemas.openxmlformats.org/officeDocument/2006/relationships/image" Target="../media/image35.png"/></Relationships>
</file>

<file path=ppt/diagrams/_rels/data24.xml.rels><?xml version="1.0" encoding="UTF-8" standalone="yes"?>
<Relationships xmlns="http://schemas.openxmlformats.org/package/2006/relationships"><Relationship Id="rId1" Type="http://schemas.openxmlformats.org/officeDocument/2006/relationships/image" Target="../media/image22.png"/></Relationships>
</file>

<file path=ppt/diagrams/_rels/data25.xml.rels><?xml version="1.0" encoding="UTF-8" standalone="yes"?>
<Relationships xmlns="http://schemas.openxmlformats.org/package/2006/relationships"><Relationship Id="rId1" Type="http://schemas.openxmlformats.org/officeDocument/2006/relationships/image" Target="../media/image31.png"/></Relationships>
</file>

<file path=ppt/diagrams/_rels/data26.xml.rels><?xml version="1.0" encoding="UTF-8" standalone="yes"?>
<Relationships xmlns="http://schemas.openxmlformats.org/package/2006/relationships"><Relationship Id="rId1" Type="http://schemas.openxmlformats.org/officeDocument/2006/relationships/image" Target="../media/image31.png"/></Relationships>
</file>

<file path=ppt/diagrams/_rels/data27.xml.rels><?xml version="1.0" encoding="UTF-8" standalone="yes"?>
<Relationships xmlns="http://schemas.openxmlformats.org/package/2006/relationships"><Relationship Id="rId1" Type="http://schemas.openxmlformats.org/officeDocument/2006/relationships/image" Target="../media/image30.png"/></Relationships>
</file>

<file path=ppt/diagrams/_rels/data28.xml.rels><?xml version="1.0" encoding="UTF-8" standalone="yes"?>
<Relationships xmlns="http://schemas.openxmlformats.org/package/2006/relationships"><Relationship Id="rId1" Type="http://schemas.openxmlformats.org/officeDocument/2006/relationships/image" Target="../media/image22.png"/></Relationships>
</file>

<file path=ppt/diagrams/_rels/data29.xml.rels><?xml version="1.0" encoding="UTF-8" standalone="yes"?>
<Relationships xmlns="http://schemas.openxmlformats.org/package/2006/relationships"><Relationship Id="rId1" Type="http://schemas.openxmlformats.org/officeDocument/2006/relationships/image" Target="../media/image22.png"/></Relationships>
</file>

<file path=ppt/diagrams/_rels/data3.xml.rels><?xml version="1.0" encoding="UTF-8" standalone="yes"?>
<Relationships xmlns="http://schemas.openxmlformats.org/package/2006/relationships"><Relationship Id="rId1" Type="http://schemas.openxmlformats.org/officeDocument/2006/relationships/image" Target="../media/image29.png"/></Relationships>
</file>

<file path=ppt/diagrams/_rels/data30.xml.rels><?xml version="1.0" encoding="UTF-8" standalone="yes"?>
<Relationships xmlns="http://schemas.openxmlformats.org/package/2006/relationships"><Relationship Id="rId1" Type="http://schemas.openxmlformats.org/officeDocument/2006/relationships/image" Target="../media/image31.png"/></Relationships>
</file>

<file path=ppt/diagrams/_rels/data31.xml.rels><?xml version="1.0" encoding="UTF-8" standalone="yes"?>
<Relationships xmlns="http://schemas.openxmlformats.org/package/2006/relationships"><Relationship Id="rId1" Type="http://schemas.openxmlformats.org/officeDocument/2006/relationships/image" Target="../media/image29.png"/></Relationships>
</file>

<file path=ppt/diagrams/_rels/data32.xml.rels><?xml version="1.0" encoding="UTF-8" standalone="yes"?>
<Relationships xmlns="http://schemas.openxmlformats.org/package/2006/relationships"><Relationship Id="rId1" Type="http://schemas.openxmlformats.org/officeDocument/2006/relationships/image" Target="../media/image34.png"/></Relationships>
</file>

<file path=ppt/diagrams/_rels/data33.xml.rels><?xml version="1.0" encoding="UTF-8" standalone="yes"?>
<Relationships xmlns="http://schemas.openxmlformats.org/package/2006/relationships"><Relationship Id="rId1" Type="http://schemas.openxmlformats.org/officeDocument/2006/relationships/image" Target="../media/image35.png"/></Relationships>
</file>

<file path=ppt/diagrams/_rels/data34.xml.rels><?xml version="1.0" encoding="UTF-8" standalone="yes"?>
<Relationships xmlns="http://schemas.openxmlformats.org/package/2006/relationships"><Relationship Id="rId1" Type="http://schemas.openxmlformats.org/officeDocument/2006/relationships/image" Target="../media/image30.png"/></Relationships>
</file>

<file path=ppt/diagrams/_rels/data35.xml.rels><?xml version="1.0" encoding="UTF-8" standalone="yes"?>
<Relationships xmlns="http://schemas.openxmlformats.org/package/2006/relationships"><Relationship Id="rId1" Type="http://schemas.openxmlformats.org/officeDocument/2006/relationships/image" Target="../media/image29.png"/></Relationships>
</file>

<file path=ppt/diagrams/_rels/data36.xml.rels><?xml version="1.0" encoding="UTF-8" standalone="yes"?>
<Relationships xmlns="http://schemas.openxmlformats.org/package/2006/relationships"><Relationship Id="rId1" Type="http://schemas.openxmlformats.org/officeDocument/2006/relationships/image" Target="../media/image31.png"/></Relationships>
</file>

<file path=ppt/diagrams/_rels/data37.xml.rels><?xml version="1.0" encoding="UTF-8" standalone="yes"?>
<Relationships xmlns="http://schemas.openxmlformats.org/package/2006/relationships"><Relationship Id="rId1" Type="http://schemas.openxmlformats.org/officeDocument/2006/relationships/image" Target="../media/image22.png"/></Relationships>
</file>

<file path=ppt/diagrams/_rels/data4.xml.rels><?xml version="1.0" encoding="UTF-8" standalone="yes"?>
<Relationships xmlns="http://schemas.openxmlformats.org/package/2006/relationships"><Relationship Id="rId1" Type="http://schemas.openxmlformats.org/officeDocument/2006/relationships/image" Target="../media/image30.png"/></Relationships>
</file>

<file path=ppt/diagrams/_rels/data5.xml.rels><?xml version="1.0" encoding="UTF-8" standalone="yes"?>
<Relationships xmlns="http://schemas.openxmlformats.org/package/2006/relationships"><Relationship Id="rId1" Type="http://schemas.openxmlformats.org/officeDocument/2006/relationships/image" Target="../media/image31.png"/></Relationships>
</file>

<file path=ppt/diagrams/_rels/data6.xml.rels><?xml version="1.0" encoding="UTF-8" standalone="yes"?>
<Relationships xmlns="http://schemas.openxmlformats.org/package/2006/relationships"><Relationship Id="rId1" Type="http://schemas.openxmlformats.org/officeDocument/2006/relationships/image" Target="../media/image22.png"/></Relationships>
</file>

<file path=ppt/diagrams/_rels/data7.xml.rels><?xml version="1.0" encoding="UTF-8" standalone="yes"?>
<Relationships xmlns="http://schemas.openxmlformats.org/package/2006/relationships"><Relationship Id="rId1" Type="http://schemas.openxmlformats.org/officeDocument/2006/relationships/image" Target="../media/image29.png"/></Relationships>
</file>

<file path=ppt/diagrams/_rels/data8.xml.rels><?xml version="1.0" encoding="UTF-8" standalone="yes"?>
<Relationships xmlns="http://schemas.openxmlformats.org/package/2006/relationships"><Relationship Id="rId1" Type="http://schemas.openxmlformats.org/officeDocument/2006/relationships/image" Target="../media/image30.png"/></Relationships>
</file>

<file path=ppt/diagrams/_rels/data9.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0.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17.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20.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35.png"/></Relationships>
</file>

<file path=ppt/diagrams/_rels/drawing24.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25.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26.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28.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29.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0.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31.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33.xml.rels><?xml version="1.0" encoding="UTF-8" standalone="yes"?>
<Relationships xmlns="http://schemas.openxmlformats.org/package/2006/relationships"><Relationship Id="rId1" Type="http://schemas.openxmlformats.org/officeDocument/2006/relationships/image" Target="../media/image35.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36.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5.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9.png"/></Relationships>
</file>

<file path=ppt/diagrams/_rels/drawing8.xml.rels><?xml version="1.0" encoding="UTF-8" standalone="yes"?>
<Relationships xmlns="http://schemas.openxmlformats.org/package/2006/relationships"><Relationship Id="rId1" Type="http://schemas.openxmlformats.org/officeDocument/2006/relationships/image" Target="../media/image30.png"/></Relationships>
</file>

<file path=ppt/diagrams/_rels/drawing9.xml.rels><?xml version="1.0" encoding="UTF-8" standalone="yes"?>
<Relationships xmlns="http://schemas.openxmlformats.org/package/2006/relationships"><Relationship Id="rId1"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12DA5768-92BF-AC44-8627-22FB1E602BEB}" type="presOf" srcId="{46AB99D6-83BC-4C8D-8A5C-033EDB4E386F}" destId="{79D7CEDB-8104-4451-ACE4-9C54728C8F31}" srcOrd="0" destOrd="0" presId="urn:microsoft.com/office/officeart/2008/layout/CircularPictureCallout"/>
    <dgm:cxn modelId="{25553689-D7AD-1546-A9DB-29B3B3FEAB83}"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DB340FB-103D-324A-BEDA-2E447197D4A6}" type="presOf" srcId="{C0281889-47E3-4FCF-B048-44D1E229A3C4}" destId="{46D36D89-423D-4446-B477-AB475692CC3D}" srcOrd="0" destOrd="0" presId="urn:microsoft.com/office/officeart/2008/layout/CircularPictureCallout"/>
    <dgm:cxn modelId="{0662BDC2-272A-DB41-B31B-5C2CC301148F}" type="presParOf" srcId="{62FCCB03-E374-451D-98F2-5D828F934070}" destId="{8ADE9732-7F45-49AD-A367-88683D9353B9}" srcOrd="0" destOrd="0" presId="urn:microsoft.com/office/officeart/2008/layout/CircularPictureCallout"/>
    <dgm:cxn modelId="{46DAE63E-0AB1-FB4E-BDDD-5CC2DE508359}" type="presParOf" srcId="{8ADE9732-7F45-49AD-A367-88683D9353B9}" destId="{FC274685-C9F5-4094-86C4-B75E27DE907C}" srcOrd="0" destOrd="0" presId="urn:microsoft.com/office/officeart/2008/layout/CircularPictureCallout"/>
    <dgm:cxn modelId="{73B213B9-BA0A-3A40-AD42-078C04D046E3}" type="presParOf" srcId="{FC274685-C9F5-4094-86C4-B75E27DE907C}" destId="{46D36D89-423D-4446-B477-AB475692CC3D}" srcOrd="0" destOrd="0" presId="urn:microsoft.com/office/officeart/2008/layout/CircularPictureCallout"/>
    <dgm:cxn modelId="{6E2B0567-84E9-6244-8123-F9ED6B14037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5652F01-5A2D-CB44-B7BE-B0478E21EF03}" type="presOf" srcId="{46AB99D6-83BC-4C8D-8A5C-033EDB4E386F}" destId="{79D7CEDB-8104-4451-ACE4-9C54728C8F31}" srcOrd="0" destOrd="0" presId="urn:microsoft.com/office/officeart/2008/layout/CircularPictureCallout"/>
    <dgm:cxn modelId="{0D5A7A76-B3C5-7041-AA50-AA5A414173F1}" type="presOf" srcId="{C0281889-47E3-4FCF-B048-44D1E229A3C4}" destId="{46D36D89-423D-4446-B477-AB475692CC3D}" srcOrd="0" destOrd="0" presId="urn:microsoft.com/office/officeart/2008/layout/CircularPictureCallout"/>
    <dgm:cxn modelId="{3E6A648C-20B2-9F4C-B1BC-91974D33477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12A4AB2F-5F6A-F841-A3CA-A0FFE5F00F66}" type="presParOf" srcId="{62FCCB03-E374-451D-98F2-5D828F934070}" destId="{8ADE9732-7F45-49AD-A367-88683D9353B9}" srcOrd="0" destOrd="0" presId="urn:microsoft.com/office/officeart/2008/layout/CircularPictureCallout"/>
    <dgm:cxn modelId="{705B4C7E-ECB2-1944-BD67-CBB847717B77}" type="presParOf" srcId="{8ADE9732-7F45-49AD-A367-88683D9353B9}" destId="{FC274685-C9F5-4094-86C4-B75E27DE907C}" srcOrd="0" destOrd="0" presId="urn:microsoft.com/office/officeart/2008/layout/CircularPictureCallout"/>
    <dgm:cxn modelId="{DE8D3AD6-DE38-3342-A843-396F0ECF239E}" type="presParOf" srcId="{FC274685-C9F5-4094-86C4-B75E27DE907C}" destId="{46D36D89-423D-4446-B477-AB475692CC3D}" srcOrd="0" destOrd="0" presId="urn:microsoft.com/office/officeart/2008/layout/CircularPictureCallout"/>
    <dgm:cxn modelId="{8F2FA270-2DEF-9F4A-8235-D72003306976}"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ADC5DA9C-2E9C-F64D-AD1D-4D074D839D01}" type="presOf" srcId="{0EBD0570-87DE-48D4-9B05-D47A4E390D1E}" destId="{D4EFBD8C-1BD9-44D3-91C2-8814CE1EF1E9}" srcOrd="0" destOrd="0" presId="urn:microsoft.com/office/officeart/2008/layout/CircularPictureCallout"/>
    <dgm:cxn modelId="{821133AC-0C27-5A42-9309-49748ACC4475}" type="presOf" srcId="{B5C0B2FB-77D1-43B5-AC47-EBF6D31315F6}" destId="{6AE5439B-8436-4FD1-9635-8BAA6EB19DEE}" srcOrd="0" destOrd="0" presId="urn:microsoft.com/office/officeart/2008/layout/CircularPictureCallout"/>
    <dgm:cxn modelId="{8934D4F1-1C25-2C4B-99A2-AC2CE9785D3D}" type="presOf" srcId="{918E8141-8B4B-4731-A817-C6B047531EC7}" destId="{94406756-AAED-4952-B734-D5E78ADCB029}" srcOrd="0" destOrd="0" presId="urn:microsoft.com/office/officeart/2008/layout/CircularPictureCallout"/>
    <dgm:cxn modelId="{6CAC8CC2-4B15-6348-BE14-FBA32D8B283E}" type="presParOf" srcId="{6AE5439B-8436-4FD1-9635-8BAA6EB19DEE}" destId="{950978B9-0511-427D-B2E7-7C3DFC12B3BA}" srcOrd="0" destOrd="0" presId="urn:microsoft.com/office/officeart/2008/layout/CircularPictureCallout"/>
    <dgm:cxn modelId="{31F306EF-8DE8-E248-A9A0-B3185AECEE20}" type="presParOf" srcId="{950978B9-0511-427D-B2E7-7C3DFC12B3BA}" destId="{B2605915-65ED-4D21-8E6E-6CA0E33282E5}" srcOrd="0" destOrd="0" presId="urn:microsoft.com/office/officeart/2008/layout/CircularPictureCallout"/>
    <dgm:cxn modelId="{D7913EC9-FD88-8D44-8C7E-2C6E6D7B6BF5}" type="presParOf" srcId="{B2605915-65ED-4D21-8E6E-6CA0E33282E5}" destId="{D4EFBD8C-1BD9-44D3-91C2-8814CE1EF1E9}" srcOrd="0" destOrd="0" presId="urn:microsoft.com/office/officeart/2008/layout/CircularPictureCallout"/>
    <dgm:cxn modelId="{D22DB157-B500-6B4F-A34E-3AE02302F91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DA446A6D-D8E2-B34B-A2DA-7C3CCEC514A0}" type="presOf" srcId="{B5C0B2FB-77D1-43B5-AC47-EBF6D31315F6}" destId="{6AE5439B-8436-4FD1-9635-8BAA6EB19DEE}" srcOrd="0" destOrd="0" presId="urn:microsoft.com/office/officeart/2008/layout/CircularPictureCallout"/>
    <dgm:cxn modelId="{FDA4EDDC-FD62-3A41-8551-5167DDD0F35A}" type="presOf" srcId="{918E8141-8B4B-4731-A817-C6B047531EC7}" destId="{94406756-AAED-4952-B734-D5E78ADCB029}" srcOrd="0" destOrd="0" presId="urn:microsoft.com/office/officeart/2008/layout/CircularPictureCallout"/>
    <dgm:cxn modelId="{1E0DF6EA-1FF6-984B-889B-A213F0EE7EB2}" type="presOf" srcId="{0EBD0570-87DE-48D4-9B05-D47A4E390D1E}" destId="{D4EFBD8C-1BD9-44D3-91C2-8814CE1EF1E9}" srcOrd="0" destOrd="0" presId="urn:microsoft.com/office/officeart/2008/layout/CircularPictureCallout"/>
    <dgm:cxn modelId="{4BA9650F-94E0-3A44-8030-5687369F005A}" type="presParOf" srcId="{6AE5439B-8436-4FD1-9635-8BAA6EB19DEE}" destId="{950978B9-0511-427D-B2E7-7C3DFC12B3BA}" srcOrd="0" destOrd="0" presId="urn:microsoft.com/office/officeart/2008/layout/CircularPictureCallout"/>
    <dgm:cxn modelId="{B8243750-582D-5D43-8EE2-FC31184B47CC}" type="presParOf" srcId="{950978B9-0511-427D-B2E7-7C3DFC12B3BA}" destId="{B2605915-65ED-4D21-8E6E-6CA0E33282E5}" srcOrd="0" destOrd="0" presId="urn:microsoft.com/office/officeart/2008/layout/CircularPictureCallout"/>
    <dgm:cxn modelId="{619B9347-9598-0B46-9519-1D2E65DF8C60}" type="presParOf" srcId="{B2605915-65ED-4D21-8E6E-6CA0E33282E5}" destId="{D4EFBD8C-1BD9-44D3-91C2-8814CE1EF1E9}" srcOrd="0" destOrd="0" presId="urn:microsoft.com/office/officeart/2008/layout/CircularPictureCallout"/>
    <dgm:cxn modelId="{36D72734-6C81-7E43-ADB7-AEC9FA19DFB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89E983B-88EB-EE4E-ADE7-9AFF8173FB3D}" type="presOf" srcId="{A5B64BFC-6D51-4FD0-8EB5-7F0CFF12ED8E}" destId="{62FCCB03-E374-451D-98F2-5D828F934070}" srcOrd="0" destOrd="0" presId="urn:microsoft.com/office/officeart/2008/layout/CircularPictureCallout"/>
    <dgm:cxn modelId="{B9F30548-C7A2-7E45-98CA-74EABB656C65}"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E1173D5-8899-524F-9603-E3D55CA6E4D9}" type="presOf" srcId="{C0281889-47E3-4FCF-B048-44D1E229A3C4}" destId="{46D36D89-423D-4446-B477-AB475692CC3D}" srcOrd="0" destOrd="0" presId="urn:microsoft.com/office/officeart/2008/layout/CircularPictureCallout"/>
    <dgm:cxn modelId="{5AE08C26-F894-7746-982A-9C616951E6B3}" type="presParOf" srcId="{62FCCB03-E374-451D-98F2-5D828F934070}" destId="{8ADE9732-7F45-49AD-A367-88683D9353B9}" srcOrd="0" destOrd="0" presId="urn:microsoft.com/office/officeart/2008/layout/CircularPictureCallout"/>
    <dgm:cxn modelId="{BE3E0F87-2238-D94C-AF3D-43B5C78F2FE6}" type="presParOf" srcId="{8ADE9732-7F45-49AD-A367-88683D9353B9}" destId="{FC274685-C9F5-4094-86C4-B75E27DE907C}" srcOrd="0" destOrd="0" presId="urn:microsoft.com/office/officeart/2008/layout/CircularPictureCallout"/>
    <dgm:cxn modelId="{621D4643-DEE8-1543-9013-31D1D4F4F61A}" type="presParOf" srcId="{FC274685-C9F5-4094-86C4-B75E27DE907C}" destId="{46D36D89-423D-4446-B477-AB475692CC3D}" srcOrd="0" destOrd="0" presId="urn:microsoft.com/office/officeart/2008/layout/CircularPictureCallout"/>
    <dgm:cxn modelId="{1FE933CC-37E1-EB4D-BBAA-D2249AF205BD}"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D7BE9928-73AA-A540-ABC1-DC6B9A45FAD6}" type="presOf" srcId="{C0281889-47E3-4FCF-B048-44D1E229A3C4}" destId="{46D36D89-423D-4446-B477-AB475692CC3D}" srcOrd="0" destOrd="0" presId="urn:microsoft.com/office/officeart/2008/layout/CircularPictureCallout"/>
    <dgm:cxn modelId="{FB693437-5187-AF4E-A41D-F72B01DCC94A}" type="presOf" srcId="{46AB99D6-83BC-4C8D-8A5C-033EDB4E386F}" destId="{79D7CEDB-8104-4451-ACE4-9C54728C8F31}" srcOrd="0" destOrd="0" presId="urn:microsoft.com/office/officeart/2008/layout/CircularPictureCallout"/>
    <dgm:cxn modelId="{1FFF1A5E-821A-A343-BF54-9F60D992986E}"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6B29943-52C6-094B-A13B-794E32B411C4}" type="presParOf" srcId="{62FCCB03-E374-451D-98F2-5D828F934070}" destId="{8ADE9732-7F45-49AD-A367-88683D9353B9}" srcOrd="0" destOrd="0" presId="urn:microsoft.com/office/officeart/2008/layout/CircularPictureCallout"/>
    <dgm:cxn modelId="{BD1A488B-C289-5F4F-AFDB-353BC2FE919D}" type="presParOf" srcId="{8ADE9732-7F45-49AD-A367-88683D9353B9}" destId="{FC274685-C9F5-4094-86C4-B75E27DE907C}" srcOrd="0" destOrd="0" presId="urn:microsoft.com/office/officeart/2008/layout/CircularPictureCallout"/>
    <dgm:cxn modelId="{F058357D-2665-754F-904B-2C8B8F81573A}" type="presParOf" srcId="{FC274685-C9F5-4094-86C4-B75E27DE907C}" destId="{46D36D89-423D-4446-B477-AB475692CC3D}" srcOrd="0" destOrd="0" presId="urn:microsoft.com/office/officeart/2008/layout/CircularPictureCallout"/>
    <dgm:cxn modelId="{8FAB87AB-3121-E84B-8DE5-D220215FAD8A}"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94005E07-DB8C-1A41-8E5E-FEA1D0D07FFA}"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EBA27D74-8969-F54C-84A4-528315CCC503}" type="presOf" srcId="{B5C0B2FB-77D1-43B5-AC47-EBF6D31315F6}" destId="{6AE5439B-8436-4FD1-9635-8BAA6EB19DEE}" srcOrd="0" destOrd="0" presId="urn:microsoft.com/office/officeart/2008/layout/CircularPictureCallout"/>
    <dgm:cxn modelId="{2CD2A9D8-E989-D246-861B-A4FCCA2B0853}" type="presOf" srcId="{0EBD0570-87DE-48D4-9B05-D47A4E390D1E}" destId="{D4EFBD8C-1BD9-44D3-91C2-8814CE1EF1E9}" srcOrd="0" destOrd="0" presId="urn:microsoft.com/office/officeart/2008/layout/CircularPictureCallout"/>
    <dgm:cxn modelId="{74799E6F-373D-F448-888B-747C88269AAD}" type="presParOf" srcId="{6AE5439B-8436-4FD1-9635-8BAA6EB19DEE}" destId="{950978B9-0511-427D-B2E7-7C3DFC12B3BA}" srcOrd="0" destOrd="0" presId="urn:microsoft.com/office/officeart/2008/layout/CircularPictureCallout"/>
    <dgm:cxn modelId="{76274450-48E5-7648-A968-8645ADC1AF24}" type="presParOf" srcId="{950978B9-0511-427D-B2E7-7C3DFC12B3BA}" destId="{B2605915-65ED-4D21-8E6E-6CA0E33282E5}" srcOrd="0" destOrd="0" presId="urn:microsoft.com/office/officeart/2008/layout/CircularPictureCallout"/>
    <dgm:cxn modelId="{11A5A255-43D0-074B-ABAB-676CB6479F80}" type="presParOf" srcId="{B2605915-65ED-4D21-8E6E-6CA0E33282E5}" destId="{D4EFBD8C-1BD9-44D3-91C2-8814CE1EF1E9}" srcOrd="0" destOrd="0" presId="urn:microsoft.com/office/officeart/2008/layout/CircularPictureCallout"/>
    <dgm:cxn modelId="{2EC298C9-9C37-E747-855F-05C5CFB9232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878B005-316F-4440-94EF-3B83E4DD9CA1}"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823DDBAF-6511-EB45-B469-A1D8F904CB4E}" type="presOf" srcId="{918E8141-8B4B-4731-A817-C6B047531EC7}" destId="{94406756-AAED-4952-B734-D5E78ADCB029}" srcOrd="0" destOrd="0" presId="urn:microsoft.com/office/officeart/2008/layout/CircularPictureCallout"/>
    <dgm:cxn modelId="{02A655F8-7CBF-5C40-9B8D-DF4F551180B9}" type="presOf" srcId="{0EBD0570-87DE-48D4-9B05-D47A4E390D1E}" destId="{D4EFBD8C-1BD9-44D3-91C2-8814CE1EF1E9}" srcOrd="0" destOrd="0" presId="urn:microsoft.com/office/officeart/2008/layout/CircularPictureCallout"/>
    <dgm:cxn modelId="{D352327E-E4A4-5A41-9442-F3BA94EC60CE}" type="presParOf" srcId="{6AE5439B-8436-4FD1-9635-8BAA6EB19DEE}" destId="{950978B9-0511-427D-B2E7-7C3DFC12B3BA}" srcOrd="0" destOrd="0" presId="urn:microsoft.com/office/officeart/2008/layout/CircularPictureCallout"/>
    <dgm:cxn modelId="{077B6E06-4F65-5843-9A25-AF70A14CE738}" type="presParOf" srcId="{950978B9-0511-427D-B2E7-7C3DFC12B3BA}" destId="{B2605915-65ED-4D21-8E6E-6CA0E33282E5}" srcOrd="0" destOrd="0" presId="urn:microsoft.com/office/officeart/2008/layout/CircularPictureCallout"/>
    <dgm:cxn modelId="{D663B38F-2AE7-2D48-BB2D-75A51AF88C26}" type="presParOf" srcId="{B2605915-65ED-4D21-8E6E-6CA0E33282E5}" destId="{D4EFBD8C-1BD9-44D3-91C2-8814CE1EF1E9}" srcOrd="0" destOrd="0" presId="urn:microsoft.com/office/officeart/2008/layout/CircularPictureCallout"/>
    <dgm:cxn modelId="{50D3F393-31EF-D04A-AF9E-9A587FDC5CCA}"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A85EA33A-9692-8946-BF6F-B5C2C2FB0FEE}"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775D2CB2-209B-124D-BE27-E954E007572A}" type="presOf" srcId="{A5B64BFC-6D51-4FD0-8EB5-7F0CFF12ED8E}" destId="{62FCCB03-E374-451D-98F2-5D828F934070}" srcOrd="0" destOrd="0" presId="urn:microsoft.com/office/officeart/2008/layout/CircularPictureCallout"/>
    <dgm:cxn modelId="{E8E5CCD3-2F6F-174E-9D54-04E368A440B7}" type="presOf" srcId="{C0281889-47E3-4FCF-B048-44D1E229A3C4}" destId="{46D36D89-423D-4446-B477-AB475692CC3D}" srcOrd="0" destOrd="0" presId="urn:microsoft.com/office/officeart/2008/layout/CircularPictureCallout"/>
    <dgm:cxn modelId="{E15EB430-183C-9548-8FA2-C3DBBAE8B074}" type="presParOf" srcId="{62FCCB03-E374-451D-98F2-5D828F934070}" destId="{8ADE9732-7F45-49AD-A367-88683D9353B9}" srcOrd="0" destOrd="0" presId="urn:microsoft.com/office/officeart/2008/layout/CircularPictureCallout"/>
    <dgm:cxn modelId="{921128F1-DACC-2C41-B187-0AFC6D4E553D}" type="presParOf" srcId="{8ADE9732-7F45-49AD-A367-88683D9353B9}" destId="{FC274685-C9F5-4094-86C4-B75E27DE907C}" srcOrd="0" destOrd="0" presId="urn:microsoft.com/office/officeart/2008/layout/CircularPictureCallout"/>
    <dgm:cxn modelId="{ABBFF8D0-2C71-5A4B-8187-955ADEAEBF17}" type="presParOf" srcId="{FC274685-C9F5-4094-86C4-B75E27DE907C}" destId="{46D36D89-423D-4446-B477-AB475692CC3D}" srcOrd="0" destOrd="0" presId="urn:microsoft.com/office/officeart/2008/layout/CircularPictureCallout"/>
    <dgm:cxn modelId="{03C3856F-9428-834D-B501-BBA09EEB59D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810BE824-50F9-6246-8210-549606059B4C}"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276B31AC-C620-F54A-A12A-39AD8DA0CB94}" type="presOf" srcId="{B5C0B2FB-77D1-43B5-AC47-EBF6D31315F6}" destId="{6AE5439B-8436-4FD1-9635-8BAA6EB19DEE}" srcOrd="0" destOrd="0" presId="urn:microsoft.com/office/officeart/2008/layout/CircularPictureCallout"/>
    <dgm:cxn modelId="{E66CCFF5-1525-0641-92A1-3AB3E0C5A147}" type="presOf" srcId="{918E8141-8B4B-4731-A817-C6B047531EC7}" destId="{94406756-AAED-4952-B734-D5E78ADCB029}" srcOrd="0" destOrd="0" presId="urn:microsoft.com/office/officeart/2008/layout/CircularPictureCallout"/>
    <dgm:cxn modelId="{AA3CA189-CD48-AE4B-9174-697914744F87}" type="presParOf" srcId="{6AE5439B-8436-4FD1-9635-8BAA6EB19DEE}" destId="{950978B9-0511-427D-B2E7-7C3DFC12B3BA}" srcOrd="0" destOrd="0" presId="urn:microsoft.com/office/officeart/2008/layout/CircularPictureCallout"/>
    <dgm:cxn modelId="{C0CADA5B-56A5-214B-8AE9-51CBACAB94A0}" type="presParOf" srcId="{950978B9-0511-427D-B2E7-7C3DFC12B3BA}" destId="{B2605915-65ED-4D21-8E6E-6CA0E33282E5}" srcOrd="0" destOrd="0" presId="urn:microsoft.com/office/officeart/2008/layout/CircularPictureCallout"/>
    <dgm:cxn modelId="{C256C498-E927-284C-8CE1-A382E74A7475}" type="presParOf" srcId="{B2605915-65ED-4D21-8E6E-6CA0E33282E5}" destId="{D4EFBD8C-1BD9-44D3-91C2-8814CE1EF1E9}" srcOrd="0" destOrd="0" presId="urn:microsoft.com/office/officeart/2008/layout/CircularPictureCallout"/>
    <dgm:cxn modelId="{BFD5BF05-CA78-7840-8650-B1E439AE11CD}"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ABA3A48-C639-E545-8E9F-78B5D1A59E4C}"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88B9CB6-270B-7D4F-AF02-E2565664581E}" type="presOf" srcId="{A5B64BFC-6D51-4FD0-8EB5-7F0CFF12ED8E}" destId="{62FCCB03-E374-451D-98F2-5D828F934070}" srcOrd="0" destOrd="0" presId="urn:microsoft.com/office/officeart/2008/layout/CircularPictureCallout"/>
    <dgm:cxn modelId="{0CC3E3E7-4C8F-FD4C-BE93-6214A0F19F53}" type="presOf" srcId="{46AB99D6-83BC-4C8D-8A5C-033EDB4E386F}" destId="{79D7CEDB-8104-4451-ACE4-9C54728C8F31}" srcOrd="0" destOrd="0" presId="urn:microsoft.com/office/officeart/2008/layout/CircularPictureCallout"/>
    <dgm:cxn modelId="{46624AA0-3BB3-D445-9971-09EA386CC431}" type="presParOf" srcId="{62FCCB03-E374-451D-98F2-5D828F934070}" destId="{8ADE9732-7F45-49AD-A367-88683D9353B9}" srcOrd="0" destOrd="0" presId="urn:microsoft.com/office/officeart/2008/layout/CircularPictureCallout"/>
    <dgm:cxn modelId="{6519B6DF-6AE6-F748-B680-4C1F726608FF}" type="presParOf" srcId="{8ADE9732-7F45-49AD-A367-88683D9353B9}" destId="{FC274685-C9F5-4094-86C4-B75E27DE907C}" srcOrd="0" destOrd="0" presId="urn:microsoft.com/office/officeart/2008/layout/CircularPictureCallout"/>
    <dgm:cxn modelId="{AF961F13-9D95-9546-A81C-44A29C3D446A}" type="presParOf" srcId="{FC274685-C9F5-4094-86C4-B75E27DE907C}" destId="{46D36D89-423D-4446-B477-AB475692CC3D}" srcOrd="0" destOrd="0" presId="urn:microsoft.com/office/officeart/2008/layout/CircularPictureCallout"/>
    <dgm:cxn modelId="{D2F9BC7C-D1C9-C74D-80C3-F80C41F070F5}"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2424C338-0E58-4C75-9ECE-C505FAFC4006}" type="presOf" srcId="{47C348FE-1FAD-4F31-ADE0-A8D4B06FAA3C}" destId="{8D4F6EED-8521-4E37-8810-77EE6E3F5B89}" srcOrd="0" destOrd="0" presId="urn:microsoft.com/office/officeart/2008/layout/CircularPictureCallout"/>
    <dgm:cxn modelId="{976B7AAF-ED30-4487-9A9C-584E87C1A23E}" type="presOf" srcId="{471EA7B6-4D84-4F6D-818A-CE146920DA27}" destId="{F65DC68E-F7A5-4F7E-9236-6CA8F3ACDF82}"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284923E8-F5EA-452E-BFC5-74F6CB72E666}" type="presOf" srcId="{F751C726-06BB-459F-8B88-45E00F7906DC}" destId="{B90A6B99-15DE-4F71-BD33-9274A6D58730}" srcOrd="0" destOrd="0" presId="urn:microsoft.com/office/officeart/2008/layout/CircularPictureCallout"/>
    <dgm:cxn modelId="{4EDD837F-1D40-4452-BA9B-2B5D2C6E02EB}" type="presParOf" srcId="{B90A6B99-15DE-4F71-BD33-9274A6D58730}" destId="{EA1AC1E5-CFBF-4BBA-AE64-805ACE736B05}" srcOrd="0" destOrd="0" presId="urn:microsoft.com/office/officeart/2008/layout/CircularPictureCallout"/>
    <dgm:cxn modelId="{66F1471B-EA37-46BA-8C09-BECDB8367283}" type="presParOf" srcId="{EA1AC1E5-CFBF-4BBA-AE64-805ACE736B05}" destId="{56BC542D-8DBB-46FD-A041-B4B308B06E2A}" srcOrd="0" destOrd="0" presId="urn:microsoft.com/office/officeart/2008/layout/CircularPictureCallout"/>
    <dgm:cxn modelId="{E5622672-DD9F-4B03-97A6-7D27DF7B25D1}" type="presParOf" srcId="{56BC542D-8DBB-46FD-A041-B4B308B06E2A}" destId="{F65DC68E-F7A5-4F7E-9236-6CA8F3ACDF82}" srcOrd="0" destOrd="0" presId="urn:microsoft.com/office/officeart/2008/layout/CircularPictureCallout"/>
    <dgm:cxn modelId="{AF85D614-FFD6-482D-9B03-B220B1FE16CF}"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83E35631-1F53-4641-B724-D5152FF7CBF5}" type="presOf" srcId="{6047CC94-F81B-4DAA-BAD4-3A07003B6418}" destId="{306AFE9D-CCA1-4A93-9691-FC978F9CE9A1}"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A567C9C6-264F-4A70-B0AC-DE302874F47F}" type="presOf" srcId="{9830AC34-8BEB-44A5-B545-497E7C2B9546}" destId="{7B7E01F2-483A-4155-B3BF-14C3DB5E76A6}" srcOrd="0" destOrd="0" presId="urn:microsoft.com/office/officeart/2008/layout/CircularPictureCallout"/>
    <dgm:cxn modelId="{23B08BED-9D29-4BAB-8A5F-FF411B3F1B8F}" type="presOf" srcId="{CE7E0F03-BAEE-4A08-BFB5-9B8E63E586FF}" destId="{051F52C1-6139-409E-8641-EB8734128EA4}" srcOrd="0" destOrd="0" presId="urn:microsoft.com/office/officeart/2008/layout/CircularPictureCallout"/>
    <dgm:cxn modelId="{C1A4991E-675D-45C5-8284-17105355FE8C}" type="presParOf" srcId="{051F52C1-6139-409E-8641-EB8734128EA4}" destId="{89DA9132-4571-4405-8C90-186411EA8AD8}" srcOrd="0" destOrd="0" presId="urn:microsoft.com/office/officeart/2008/layout/CircularPictureCallout"/>
    <dgm:cxn modelId="{E6DEF36B-DD95-4513-98E8-EA2E5505B57B}" type="presParOf" srcId="{89DA9132-4571-4405-8C90-186411EA8AD8}" destId="{04D635B6-8F99-42A1-AE01-BA1F581CA3CC}" srcOrd="0" destOrd="0" presId="urn:microsoft.com/office/officeart/2008/layout/CircularPictureCallout"/>
    <dgm:cxn modelId="{9A00818F-B6F8-4364-8D46-236AA08F874D}" type="presParOf" srcId="{04D635B6-8F99-42A1-AE01-BA1F581CA3CC}" destId="{306AFE9D-CCA1-4A93-9691-FC978F9CE9A1}" srcOrd="0" destOrd="0" presId="urn:microsoft.com/office/officeart/2008/layout/CircularPictureCallout"/>
    <dgm:cxn modelId="{56DD5D02-CB59-4F28-AB35-89F01445B1A5}"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4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4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5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2F35702-3DE4-514C-9D6F-1CF230BD7306}" type="presOf" srcId="{C0281889-47E3-4FCF-B048-44D1E229A3C4}" destId="{46D36D89-423D-4446-B477-AB475692CC3D}" srcOrd="0" destOrd="0" presId="urn:microsoft.com/office/officeart/2008/layout/CircularPictureCallout"/>
    <dgm:cxn modelId="{3C78A361-F83B-D343-8C3B-8FA51A33C092}" type="presOf" srcId="{A5B64BFC-6D51-4FD0-8EB5-7F0CFF12ED8E}" destId="{62FCCB03-E374-451D-98F2-5D828F934070}" srcOrd="0" destOrd="0" presId="urn:microsoft.com/office/officeart/2008/layout/CircularPictureCallout"/>
    <dgm:cxn modelId="{22058C95-23DF-CB4E-B165-9971FB523AAD}"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4A60CBD-9B81-8244-8DC9-712C98E1C385}" type="presParOf" srcId="{62FCCB03-E374-451D-98F2-5D828F934070}" destId="{8ADE9732-7F45-49AD-A367-88683D9353B9}" srcOrd="0" destOrd="0" presId="urn:microsoft.com/office/officeart/2008/layout/CircularPictureCallout"/>
    <dgm:cxn modelId="{FA71E653-2884-8C42-9156-6386A27EF680}" type="presParOf" srcId="{8ADE9732-7F45-49AD-A367-88683D9353B9}" destId="{FC274685-C9F5-4094-86C4-B75E27DE907C}" srcOrd="0" destOrd="0" presId="urn:microsoft.com/office/officeart/2008/layout/CircularPictureCallout"/>
    <dgm:cxn modelId="{B6AD52A5-7331-A14F-A925-3807AA510DBF}" type="presParOf" srcId="{FC274685-C9F5-4094-86C4-B75E27DE907C}" destId="{46D36D89-423D-4446-B477-AB475692CC3D}" srcOrd="0" destOrd="0" presId="urn:microsoft.com/office/officeart/2008/layout/CircularPictureCallout"/>
    <dgm:cxn modelId="{DAB0DB57-E6DD-604E-B399-8251AC3881B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B8996267-4525-4712-9435-750119B25FFD}" type="presOf" srcId="{B5C0B2FB-77D1-43B5-AC47-EBF6D31315F6}" destId="{6AE5439B-8436-4FD1-9635-8BAA6EB19DEE}" srcOrd="0" destOrd="0" presId="urn:microsoft.com/office/officeart/2008/layout/CircularPictureCallout"/>
    <dgm:cxn modelId="{03F0947F-8C7A-4058-B02E-4907D887D855}" type="presOf" srcId="{918E8141-8B4B-4731-A817-C6B047531EC7}" destId="{94406756-AAED-4952-B734-D5E78ADCB029}" srcOrd="0" destOrd="0" presId="urn:microsoft.com/office/officeart/2008/layout/CircularPictureCallout"/>
    <dgm:cxn modelId="{DF6A3DDC-259B-4FBF-9E44-90399006B274}" type="presOf" srcId="{0EBD0570-87DE-48D4-9B05-D47A4E390D1E}" destId="{D4EFBD8C-1BD9-44D3-91C2-8814CE1EF1E9}" srcOrd="0" destOrd="0" presId="urn:microsoft.com/office/officeart/2008/layout/CircularPictureCallout"/>
    <dgm:cxn modelId="{A7EC34DE-0B3F-4C1D-A750-41A1982CBA50}" type="presParOf" srcId="{6AE5439B-8436-4FD1-9635-8BAA6EB19DEE}" destId="{950978B9-0511-427D-B2E7-7C3DFC12B3BA}" srcOrd="0" destOrd="0" presId="urn:microsoft.com/office/officeart/2008/layout/CircularPictureCallout"/>
    <dgm:cxn modelId="{0EEBE900-7DA6-4752-8B57-CB8AC4BEFD17}" type="presParOf" srcId="{950978B9-0511-427D-B2E7-7C3DFC12B3BA}" destId="{B2605915-65ED-4D21-8E6E-6CA0E33282E5}" srcOrd="0" destOrd="0" presId="urn:microsoft.com/office/officeart/2008/layout/CircularPictureCallout"/>
    <dgm:cxn modelId="{BA0F9C53-70CB-4572-AFF8-260BB7829425}" type="presParOf" srcId="{B2605915-65ED-4D21-8E6E-6CA0E33282E5}" destId="{D4EFBD8C-1BD9-44D3-91C2-8814CE1EF1E9}" srcOrd="0" destOrd="0" presId="urn:microsoft.com/office/officeart/2008/layout/CircularPictureCallout"/>
    <dgm:cxn modelId="{BE5899D3-845D-4098-A75D-54AE442C0640}"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5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5954CF5C-B8B3-4D2D-8996-BDE7119712D3}" type="presOf" srcId="{A5B64BFC-6D51-4FD0-8EB5-7F0CFF12ED8E}" destId="{62FCCB03-E374-451D-98F2-5D828F934070}" srcOrd="0" destOrd="0" presId="urn:microsoft.com/office/officeart/2008/layout/CircularPictureCallout"/>
    <dgm:cxn modelId="{BFEBCC62-E43B-4963-BC87-1661DBF1F17F}" type="presOf" srcId="{46AB99D6-83BC-4C8D-8A5C-033EDB4E386F}" destId="{79D7CEDB-8104-4451-ACE4-9C54728C8F31}"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2AC098F3-AE79-4340-9836-15C064A50A59}" type="presOf" srcId="{C0281889-47E3-4FCF-B048-44D1E229A3C4}" destId="{46D36D89-423D-4446-B477-AB475692CC3D}" srcOrd="0" destOrd="0" presId="urn:microsoft.com/office/officeart/2008/layout/CircularPictureCallout"/>
    <dgm:cxn modelId="{28B8A58B-42BA-42A5-B96A-FCB6F37E9451}" type="presParOf" srcId="{62FCCB03-E374-451D-98F2-5D828F934070}" destId="{8ADE9732-7F45-49AD-A367-88683D9353B9}" srcOrd="0" destOrd="0" presId="urn:microsoft.com/office/officeart/2008/layout/CircularPictureCallout"/>
    <dgm:cxn modelId="{D697E399-2BF1-4521-86C5-4F19BBD64258}" type="presParOf" srcId="{8ADE9732-7F45-49AD-A367-88683D9353B9}" destId="{FC274685-C9F5-4094-86C4-B75E27DE907C}" srcOrd="0" destOrd="0" presId="urn:microsoft.com/office/officeart/2008/layout/CircularPictureCallout"/>
    <dgm:cxn modelId="{F5692CF8-12FC-42A7-9CC1-8EA9B485152F}" type="presParOf" srcId="{FC274685-C9F5-4094-86C4-B75E27DE907C}" destId="{46D36D89-423D-4446-B477-AB475692CC3D}" srcOrd="0" destOrd="0" presId="urn:microsoft.com/office/officeart/2008/layout/CircularPictureCallout"/>
    <dgm:cxn modelId="{BC80DE34-02C4-47E8-BBC3-7EBA7F7C8710}"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6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F751C726-06BB-459F-8B88-45E00F7906DC}"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7C348FE-1FAD-4F31-ADE0-A8D4B06FAA3C}">
      <dgm:prSet phldrT="[Text]"/>
      <dgm:spPr/>
      <dgm:t>
        <a:bodyPr/>
        <a:lstStyle/>
        <a:p>
          <a:r>
            <a:rPr lang="nb-NO" dirty="0"/>
            <a:t> </a:t>
          </a:r>
          <a:endParaRPr lang="en-GB" dirty="0"/>
        </a:p>
      </dgm:t>
    </dgm:pt>
    <dgm:pt modelId="{FADBC1F3-E587-4883-ADB5-17136167A4F9}" type="parTrans" cxnId="{99477DC9-D69A-4769-8AE7-085533AA2EDA}">
      <dgm:prSet/>
      <dgm:spPr/>
      <dgm:t>
        <a:bodyPr/>
        <a:lstStyle/>
        <a:p>
          <a:endParaRPr lang="en-GB"/>
        </a:p>
      </dgm:t>
    </dgm:pt>
    <dgm:pt modelId="{471EA7B6-4D84-4F6D-818A-CE146920DA27}" type="sibTrans" cxnId="{99477DC9-D69A-4769-8AE7-085533AA2EDA}">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B90A6B99-15DE-4F71-BD33-9274A6D58730}" type="pres">
      <dgm:prSet presAssocID="{F751C726-06BB-459F-8B88-45E00F7906DC}" presName="Name0" presStyleCnt="0">
        <dgm:presLayoutVars>
          <dgm:chMax val="7"/>
          <dgm:chPref val="7"/>
          <dgm:dir/>
        </dgm:presLayoutVars>
      </dgm:prSet>
      <dgm:spPr/>
    </dgm:pt>
    <dgm:pt modelId="{EA1AC1E5-CFBF-4BBA-AE64-805ACE736B05}" type="pres">
      <dgm:prSet presAssocID="{F751C726-06BB-459F-8B88-45E00F7906DC}" presName="Name1" presStyleCnt="0"/>
      <dgm:spPr/>
    </dgm:pt>
    <dgm:pt modelId="{56BC542D-8DBB-46FD-A041-B4B308B06E2A}" type="pres">
      <dgm:prSet presAssocID="{471EA7B6-4D84-4F6D-818A-CE146920DA27}" presName="picture_1" presStyleCnt="0"/>
      <dgm:spPr/>
    </dgm:pt>
    <dgm:pt modelId="{F65DC68E-F7A5-4F7E-9236-6CA8F3ACDF82}" type="pres">
      <dgm:prSet presAssocID="{471EA7B6-4D84-4F6D-818A-CE146920DA27}" presName="pictureRepeatNode" presStyleLbl="alignImgPlace1" presStyleIdx="0" presStyleCnt="1" custScaleX="131455" custScaleY="131455"/>
      <dgm:spPr/>
    </dgm:pt>
    <dgm:pt modelId="{8D4F6EED-8521-4E37-8810-77EE6E3F5B89}" type="pres">
      <dgm:prSet presAssocID="{47C348FE-1FAD-4F31-ADE0-A8D4B06FAA3C}" presName="text_1" presStyleLbl="node1" presStyleIdx="0" presStyleCnt="0">
        <dgm:presLayoutVars>
          <dgm:bulletEnabled val="1"/>
        </dgm:presLayoutVars>
      </dgm:prSet>
      <dgm:spPr/>
    </dgm:pt>
  </dgm:ptLst>
  <dgm:cxnLst>
    <dgm:cxn modelId="{1C858A04-F023-FB41-90A2-437425636BF1}" type="presOf" srcId="{471EA7B6-4D84-4F6D-818A-CE146920DA27}" destId="{F65DC68E-F7A5-4F7E-9236-6CA8F3ACDF82}" srcOrd="0" destOrd="0" presId="urn:microsoft.com/office/officeart/2008/layout/CircularPictureCallout"/>
    <dgm:cxn modelId="{1E7DD08C-D5C6-C046-BF29-9CAE2BC3BCDE}" type="presOf" srcId="{F751C726-06BB-459F-8B88-45E00F7906DC}" destId="{B90A6B99-15DE-4F71-BD33-9274A6D58730}" srcOrd="0" destOrd="0" presId="urn:microsoft.com/office/officeart/2008/layout/CircularPictureCallout"/>
    <dgm:cxn modelId="{99477DC9-D69A-4769-8AE7-085533AA2EDA}" srcId="{F751C726-06BB-459F-8B88-45E00F7906DC}" destId="{47C348FE-1FAD-4F31-ADE0-A8D4B06FAA3C}" srcOrd="0" destOrd="0" parTransId="{FADBC1F3-E587-4883-ADB5-17136167A4F9}" sibTransId="{471EA7B6-4D84-4F6D-818A-CE146920DA27}"/>
    <dgm:cxn modelId="{8EABE0CA-5A49-A446-9A10-F2A8C6EA9379}" type="presOf" srcId="{47C348FE-1FAD-4F31-ADE0-A8D4B06FAA3C}" destId="{8D4F6EED-8521-4E37-8810-77EE6E3F5B89}" srcOrd="0" destOrd="0" presId="urn:microsoft.com/office/officeart/2008/layout/CircularPictureCallout"/>
    <dgm:cxn modelId="{673191AD-5BAD-1040-9917-1530E4724EF3}" type="presParOf" srcId="{B90A6B99-15DE-4F71-BD33-9274A6D58730}" destId="{EA1AC1E5-CFBF-4BBA-AE64-805ACE736B05}" srcOrd="0" destOrd="0" presId="urn:microsoft.com/office/officeart/2008/layout/CircularPictureCallout"/>
    <dgm:cxn modelId="{61696110-EFE2-724D-ACCF-DF2CE62BBE95}" type="presParOf" srcId="{EA1AC1E5-CFBF-4BBA-AE64-805ACE736B05}" destId="{56BC542D-8DBB-46FD-A041-B4B308B06E2A}" srcOrd="0" destOrd="0" presId="urn:microsoft.com/office/officeart/2008/layout/CircularPictureCallout"/>
    <dgm:cxn modelId="{777FCED1-EA5D-9247-9906-25C1EA923D0A}" type="presParOf" srcId="{56BC542D-8DBB-46FD-A041-B4B308B06E2A}" destId="{F65DC68E-F7A5-4F7E-9236-6CA8F3ACDF82}" srcOrd="0" destOrd="0" presId="urn:microsoft.com/office/officeart/2008/layout/CircularPictureCallout"/>
    <dgm:cxn modelId="{14593592-52A0-2A4F-BACF-674586F190E5}" type="presParOf" srcId="{EA1AC1E5-CFBF-4BBA-AE64-805ACE736B05}" destId="{8D4F6EED-8521-4E37-8810-77EE6E3F5B8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CE7E0F03-BAEE-4A08-BFB5-9B8E63E586FF}"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830AC34-8BEB-44A5-B545-497E7C2B9546}">
      <dgm:prSet phldrT="[Text]"/>
      <dgm:spPr/>
      <dgm:t>
        <a:bodyPr/>
        <a:lstStyle/>
        <a:p>
          <a:r>
            <a:rPr lang="nb-NO" dirty="0"/>
            <a:t> </a:t>
          </a:r>
          <a:endParaRPr lang="en-GB" dirty="0"/>
        </a:p>
      </dgm:t>
    </dgm:pt>
    <dgm:pt modelId="{6047CC94-F81B-4DAA-BAD4-3A07003B6418}" type="sibTrans" cxnId="{6F9D9BB5-E974-4735-A441-41198F43FDD9}">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C3B52A9E-B4BD-4ED4-BD21-9EB8D8925295}" type="parTrans" cxnId="{6F9D9BB5-E974-4735-A441-41198F43FDD9}">
      <dgm:prSet/>
      <dgm:spPr/>
      <dgm:t>
        <a:bodyPr/>
        <a:lstStyle/>
        <a:p>
          <a:endParaRPr lang="en-GB"/>
        </a:p>
      </dgm:t>
    </dgm:pt>
    <dgm:pt modelId="{051F52C1-6139-409E-8641-EB8734128EA4}" type="pres">
      <dgm:prSet presAssocID="{CE7E0F03-BAEE-4A08-BFB5-9B8E63E586FF}" presName="Name0" presStyleCnt="0">
        <dgm:presLayoutVars>
          <dgm:chMax val="7"/>
          <dgm:chPref val="7"/>
          <dgm:dir/>
        </dgm:presLayoutVars>
      </dgm:prSet>
      <dgm:spPr/>
    </dgm:pt>
    <dgm:pt modelId="{89DA9132-4571-4405-8C90-186411EA8AD8}" type="pres">
      <dgm:prSet presAssocID="{CE7E0F03-BAEE-4A08-BFB5-9B8E63E586FF}" presName="Name1" presStyleCnt="0"/>
      <dgm:spPr/>
    </dgm:pt>
    <dgm:pt modelId="{04D635B6-8F99-42A1-AE01-BA1F581CA3CC}" type="pres">
      <dgm:prSet presAssocID="{6047CC94-F81B-4DAA-BAD4-3A07003B6418}" presName="picture_1" presStyleCnt="0"/>
      <dgm:spPr/>
    </dgm:pt>
    <dgm:pt modelId="{306AFE9D-CCA1-4A93-9691-FC978F9CE9A1}" type="pres">
      <dgm:prSet presAssocID="{6047CC94-F81B-4DAA-BAD4-3A07003B6418}" presName="pictureRepeatNode" presStyleLbl="alignImgPlace1" presStyleIdx="0" presStyleCnt="1" custScaleX="195966" custScaleY="195966"/>
      <dgm:spPr/>
    </dgm:pt>
    <dgm:pt modelId="{7B7E01F2-483A-4155-B3BF-14C3DB5E76A6}" type="pres">
      <dgm:prSet presAssocID="{9830AC34-8BEB-44A5-B545-497E7C2B9546}" presName="text_1" presStyleLbl="node1" presStyleIdx="0" presStyleCnt="0">
        <dgm:presLayoutVars>
          <dgm:bulletEnabled val="1"/>
        </dgm:presLayoutVars>
      </dgm:prSet>
      <dgm:spPr/>
    </dgm:pt>
  </dgm:ptLst>
  <dgm:cxnLst>
    <dgm:cxn modelId="{EC264944-FF26-D84F-843F-500C3B1ADF93}" type="presOf" srcId="{6047CC94-F81B-4DAA-BAD4-3A07003B6418}" destId="{306AFE9D-CCA1-4A93-9691-FC978F9CE9A1}" srcOrd="0" destOrd="0" presId="urn:microsoft.com/office/officeart/2008/layout/CircularPictureCallout"/>
    <dgm:cxn modelId="{ED57764D-4944-4C4B-B4B2-8FEBF7E15EA3}" type="presOf" srcId="{CE7E0F03-BAEE-4A08-BFB5-9B8E63E586FF}" destId="{051F52C1-6139-409E-8641-EB8734128EA4}" srcOrd="0" destOrd="0" presId="urn:microsoft.com/office/officeart/2008/layout/CircularPictureCallout"/>
    <dgm:cxn modelId="{1127C47C-2F35-D949-A27B-3E57351920AC}" type="presOf" srcId="{9830AC34-8BEB-44A5-B545-497E7C2B9546}" destId="{7B7E01F2-483A-4155-B3BF-14C3DB5E76A6}" srcOrd="0" destOrd="0" presId="urn:microsoft.com/office/officeart/2008/layout/CircularPictureCallout"/>
    <dgm:cxn modelId="{6F9D9BB5-E974-4735-A441-41198F43FDD9}" srcId="{CE7E0F03-BAEE-4A08-BFB5-9B8E63E586FF}" destId="{9830AC34-8BEB-44A5-B545-497E7C2B9546}" srcOrd="0" destOrd="0" parTransId="{C3B52A9E-B4BD-4ED4-BD21-9EB8D8925295}" sibTransId="{6047CC94-F81B-4DAA-BAD4-3A07003B6418}"/>
    <dgm:cxn modelId="{1D748D6D-EE17-E14E-92C4-C43E4DA0EFBD}" type="presParOf" srcId="{051F52C1-6139-409E-8641-EB8734128EA4}" destId="{89DA9132-4571-4405-8C90-186411EA8AD8}" srcOrd="0" destOrd="0" presId="urn:microsoft.com/office/officeart/2008/layout/CircularPictureCallout"/>
    <dgm:cxn modelId="{0192A4DA-6F94-3A46-A7AE-C5D061900606}" type="presParOf" srcId="{89DA9132-4571-4405-8C90-186411EA8AD8}" destId="{04D635B6-8F99-42A1-AE01-BA1F581CA3CC}" srcOrd="0" destOrd="0" presId="urn:microsoft.com/office/officeart/2008/layout/CircularPictureCallout"/>
    <dgm:cxn modelId="{83B4F119-D8CC-C549-8BA9-77E3FAF8D46B}" type="presParOf" srcId="{04D635B6-8F99-42A1-AE01-BA1F581CA3CC}" destId="{306AFE9D-CCA1-4A93-9691-FC978F9CE9A1}" srcOrd="0" destOrd="0" presId="urn:microsoft.com/office/officeart/2008/layout/CircularPictureCallout"/>
    <dgm:cxn modelId="{AFD8AD91-DAB4-684D-A825-CB9A8A733F7D}" type="presParOf" srcId="{89DA9132-4571-4405-8C90-186411EA8AD8}" destId="{7B7E01F2-483A-4155-B3BF-14C3DB5E76A6}"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6E86C72B-3BAA-544A-B6A5-7A4CE0B49F25}"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CB0CAF4C-DAF8-924C-89A8-22393053AE71}" type="presOf" srcId="{B5C0B2FB-77D1-43B5-AC47-EBF6D31315F6}" destId="{6AE5439B-8436-4FD1-9635-8BAA6EB19DEE}" srcOrd="0" destOrd="0" presId="urn:microsoft.com/office/officeart/2008/layout/CircularPictureCallout"/>
    <dgm:cxn modelId="{70552F83-F8AA-904F-AF3F-9B675F132193}" type="presOf" srcId="{0EBD0570-87DE-48D4-9B05-D47A4E390D1E}" destId="{D4EFBD8C-1BD9-44D3-91C2-8814CE1EF1E9}" srcOrd="0" destOrd="0" presId="urn:microsoft.com/office/officeart/2008/layout/CircularPictureCallout"/>
    <dgm:cxn modelId="{3DCD1C8E-4097-D14A-89C3-434ABB83BABC}" type="presParOf" srcId="{6AE5439B-8436-4FD1-9635-8BAA6EB19DEE}" destId="{950978B9-0511-427D-B2E7-7C3DFC12B3BA}" srcOrd="0" destOrd="0" presId="urn:microsoft.com/office/officeart/2008/layout/CircularPictureCallout"/>
    <dgm:cxn modelId="{5D8E8634-C178-8A46-BFAE-A97C83B96B71}" type="presParOf" srcId="{950978B9-0511-427D-B2E7-7C3DFC12B3BA}" destId="{B2605915-65ED-4D21-8E6E-6CA0E33282E5}" srcOrd="0" destOrd="0" presId="urn:microsoft.com/office/officeart/2008/layout/CircularPictureCallout"/>
    <dgm:cxn modelId="{A0BFFB5C-E611-9145-8340-18891B0D6EE3}" type="presParOf" srcId="{B2605915-65ED-4D21-8E6E-6CA0E33282E5}" destId="{D4EFBD8C-1BD9-44D3-91C2-8814CE1EF1E9}" srcOrd="0" destOrd="0" presId="urn:microsoft.com/office/officeart/2008/layout/CircularPictureCallout"/>
    <dgm:cxn modelId="{747D19E2-BAF9-2D40-85A7-371568FF6926}"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6FCF0214-397B-4643-8BBE-61FA4228AC77}"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DD1EC5-E6C4-C247-9835-C6106FB077B3}" type="presOf" srcId="{C0281889-47E3-4FCF-B048-44D1E229A3C4}" destId="{46D36D89-423D-4446-B477-AB475692CC3D}" srcOrd="0" destOrd="0" presId="urn:microsoft.com/office/officeart/2008/layout/CircularPictureCallout"/>
    <dgm:cxn modelId="{E46084E8-AF85-7249-A958-AEF234C76B81}" type="presOf" srcId="{46AB99D6-83BC-4C8D-8A5C-033EDB4E386F}" destId="{79D7CEDB-8104-4451-ACE4-9C54728C8F31}" srcOrd="0" destOrd="0" presId="urn:microsoft.com/office/officeart/2008/layout/CircularPictureCallout"/>
    <dgm:cxn modelId="{F571F9F5-FCC2-BA41-8B15-12DC371B65E2}" type="presParOf" srcId="{62FCCB03-E374-451D-98F2-5D828F934070}" destId="{8ADE9732-7F45-49AD-A367-88683D9353B9}" srcOrd="0" destOrd="0" presId="urn:microsoft.com/office/officeart/2008/layout/CircularPictureCallout"/>
    <dgm:cxn modelId="{9B00DF7E-4E8A-5D49-8975-39A7617F15FC}" type="presParOf" srcId="{8ADE9732-7F45-49AD-A367-88683D9353B9}" destId="{FC274685-C9F5-4094-86C4-B75E27DE907C}" srcOrd="0" destOrd="0" presId="urn:microsoft.com/office/officeart/2008/layout/CircularPictureCallout"/>
    <dgm:cxn modelId="{4F174961-64EA-0B48-A0E7-5AA90DF4B301}" type="presParOf" srcId="{FC274685-C9F5-4094-86C4-B75E27DE907C}" destId="{46D36D89-423D-4446-B477-AB475692CC3D}" srcOrd="0" destOrd="0" presId="urn:microsoft.com/office/officeart/2008/layout/CircularPictureCallout"/>
    <dgm:cxn modelId="{8A0BD2E5-2C95-824D-B21E-A27CC6B8F8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108EE619-35BE-2D44-9D2F-50E8F0ABB20C}"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06591D95-5770-3846-A5ED-218CA6C2E7C0}" type="presOf" srcId="{0EBD0570-87DE-48D4-9B05-D47A4E390D1E}" destId="{D4EFBD8C-1BD9-44D3-91C2-8814CE1EF1E9}" srcOrd="0" destOrd="0" presId="urn:microsoft.com/office/officeart/2008/layout/CircularPictureCallout"/>
    <dgm:cxn modelId="{7D5C77F0-90F5-954E-84F5-A97815856C96}" type="presOf" srcId="{B5C0B2FB-77D1-43B5-AC47-EBF6D31315F6}" destId="{6AE5439B-8436-4FD1-9635-8BAA6EB19DEE}" srcOrd="0" destOrd="0" presId="urn:microsoft.com/office/officeart/2008/layout/CircularPictureCallout"/>
    <dgm:cxn modelId="{7A93EBF0-4F64-B643-B25A-C25630A453BF}" type="presParOf" srcId="{6AE5439B-8436-4FD1-9635-8BAA6EB19DEE}" destId="{950978B9-0511-427D-B2E7-7C3DFC12B3BA}" srcOrd="0" destOrd="0" presId="urn:microsoft.com/office/officeart/2008/layout/CircularPictureCallout"/>
    <dgm:cxn modelId="{47AB4CAA-4C25-514A-B5E0-CFF5568DAA96}" type="presParOf" srcId="{950978B9-0511-427D-B2E7-7C3DFC12B3BA}" destId="{B2605915-65ED-4D21-8E6E-6CA0E33282E5}" srcOrd="0" destOrd="0" presId="urn:microsoft.com/office/officeart/2008/layout/CircularPictureCallout"/>
    <dgm:cxn modelId="{A24F519E-FA5E-8541-9844-2B9CA91D8CC4}" type="presParOf" srcId="{B2605915-65ED-4D21-8E6E-6CA0E33282E5}" destId="{D4EFBD8C-1BD9-44D3-91C2-8814CE1EF1E9}" srcOrd="0" destOrd="0" presId="urn:microsoft.com/office/officeart/2008/layout/CircularPictureCallout"/>
    <dgm:cxn modelId="{D198F77D-3804-7D4B-B983-EE2A29C5155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CCB7FB2C-93C1-2A49-BE8A-4A18DFE2EECC}" type="presOf" srcId="{A5B64BFC-6D51-4FD0-8EB5-7F0CFF12ED8E}" destId="{62FCCB03-E374-451D-98F2-5D828F934070}" srcOrd="0" destOrd="0" presId="urn:microsoft.com/office/officeart/2008/layout/CircularPictureCallout"/>
    <dgm:cxn modelId="{036DBA4D-0E15-6A48-A46F-A2E1B911FA8E}" type="presOf" srcId="{46AB99D6-83BC-4C8D-8A5C-033EDB4E386F}" destId="{79D7CEDB-8104-4451-ACE4-9C54728C8F31}" srcOrd="0" destOrd="0" presId="urn:microsoft.com/office/officeart/2008/layout/CircularPictureCallout"/>
    <dgm:cxn modelId="{A0305F96-32F8-784A-9BC2-8F9869B96E2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BEECAE07-9343-444E-AC28-86D44A494AD2}" type="presParOf" srcId="{62FCCB03-E374-451D-98F2-5D828F934070}" destId="{8ADE9732-7F45-49AD-A367-88683D9353B9}" srcOrd="0" destOrd="0" presId="urn:microsoft.com/office/officeart/2008/layout/CircularPictureCallout"/>
    <dgm:cxn modelId="{634EC00E-0E57-4E4B-93C0-1285CDBDC37A}" type="presParOf" srcId="{8ADE9732-7F45-49AD-A367-88683D9353B9}" destId="{FC274685-C9F5-4094-86C4-B75E27DE907C}" srcOrd="0" destOrd="0" presId="urn:microsoft.com/office/officeart/2008/layout/CircularPictureCallout"/>
    <dgm:cxn modelId="{97D74875-6DA7-7B4A-98DB-20A8DACEFC7A}" type="presParOf" srcId="{FC274685-C9F5-4094-86C4-B75E27DE907C}" destId="{46D36D89-423D-4446-B477-AB475692CC3D}" srcOrd="0" destOrd="0" presId="urn:microsoft.com/office/officeart/2008/layout/CircularPictureCallout"/>
    <dgm:cxn modelId="{17EB80E5-6290-C949-BAE6-A440D52E9DB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3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7E1B4B33-5122-4638-B279-6ED35619F31F}" srcId="{B5C0B2FB-77D1-43B5-AC47-EBF6D31315F6}" destId="{918E8141-8B4B-4731-A817-C6B047531EC7}" srcOrd="0" destOrd="0" parTransId="{990E6694-1BD1-4625-B443-78BD0F7E9C11}" sibTransId="{0EBD0570-87DE-48D4-9B05-D47A4E390D1E}"/>
    <dgm:cxn modelId="{0C7C0C73-0F82-5F4D-8BDE-9CBDC0391137}" type="presOf" srcId="{918E8141-8B4B-4731-A817-C6B047531EC7}" destId="{94406756-AAED-4952-B734-D5E78ADCB029}" srcOrd="0" destOrd="0" presId="urn:microsoft.com/office/officeart/2008/layout/CircularPictureCallout"/>
    <dgm:cxn modelId="{BBE26F7B-91B9-2B4E-8ADE-42C9FA063C6D}" type="presOf" srcId="{0EBD0570-87DE-48D4-9B05-D47A4E390D1E}" destId="{D4EFBD8C-1BD9-44D3-91C2-8814CE1EF1E9}" srcOrd="0" destOrd="0" presId="urn:microsoft.com/office/officeart/2008/layout/CircularPictureCallout"/>
    <dgm:cxn modelId="{3D4EC6A9-BD0D-7F44-9421-4812CF1573BE}" type="presOf" srcId="{B5C0B2FB-77D1-43B5-AC47-EBF6D31315F6}" destId="{6AE5439B-8436-4FD1-9635-8BAA6EB19DEE}" srcOrd="0" destOrd="0" presId="urn:microsoft.com/office/officeart/2008/layout/CircularPictureCallout"/>
    <dgm:cxn modelId="{C22BD04A-97E9-914D-809F-50796571C9D6}" type="presParOf" srcId="{6AE5439B-8436-4FD1-9635-8BAA6EB19DEE}" destId="{950978B9-0511-427D-B2E7-7C3DFC12B3BA}" srcOrd="0" destOrd="0" presId="urn:microsoft.com/office/officeart/2008/layout/CircularPictureCallout"/>
    <dgm:cxn modelId="{4A82B17C-B786-1C40-98BE-09661CF86570}" type="presParOf" srcId="{950978B9-0511-427D-B2E7-7C3DFC12B3BA}" destId="{B2605915-65ED-4D21-8E6E-6CA0E33282E5}" srcOrd="0" destOrd="0" presId="urn:microsoft.com/office/officeart/2008/layout/CircularPictureCallout"/>
    <dgm:cxn modelId="{D3E7CE29-5189-AF43-B7BE-A748C6D4D54E}" type="presParOf" srcId="{B2605915-65ED-4D21-8E6E-6CA0E33282E5}" destId="{D4EFBD8C-1BD9-44D3-91C2-8814CE1EF1E9}" srcOrd="0" destOrd="0" presId="urn:microsoft.com/office/officeart/2008/layout/CircularPictureCallout"/>
    <dgm:cxn modelId="{EAA41A82-9A30-904F-877B-B7BFC9DB1DA4}"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D945AF06-452B-F34D-B025-495DD04CFD69}" type="presOf" srcId="{0EBD0570-87DE-48D4-9B05-D47A4E390D1E}" destId="{D4EFBD8C-1BD9-44D3-91C2-8814CE1EF1E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F7087EB6-CD7C-EA46-AD7B-F6F6852DFE36}" type="presOf" srcId="{B5C0B2FB-77D1-43B5-AC47-EBF6D31315F6}" destId="{6AE5439B-8436-4FD1-9635-8BAA6EB19DEE}" srcOrd="0" destOrd="0" presId="urn:microsoft.com/office/officeart/2008/layout/CircularPictureCallout"/>
    <dgm:cxn modelId="{68986BD0-7A01-5047-B6FB-F5C0FB4B3362}" type="presOf" srcId="{918E8141-8B4B-4731-A817-C6B047531EC7}" destId="{94406756-AAED-4952-B734-D5E78ADCB029}" srcOrd="0" destOrd="0" presId="urn:microsoft.com/office/officeart/2008/layout/CircularPictureCallout"/>
    <dgm:cxn modelId="{7C3E15B4-28E3-F94A-8EC3-DE4CBEF0F97E}" type="presParOf" srcId="{6AE5439B-8436-4FD1-9635-8BAA6EB19DEE}" destId="{950978B9-0511-427D-B2E7-7C3DFC12B3BA}" srcOrd="0" destOrd="0" presId="urn:microsoft.com/office/officeart/2008/layout/CircularPictureCallout"/>
    <dgm:cxn modelId="{98BAFDCD-7D9A-A541-9A19-50C4C6DAA9C9}" type="presParOf" srcId="{950978B9-0511-427D-B2E7-7C3DFC12B3BA}" destId="{B2605915-65ED-4D21-8E6E-6CA0E33282E5}" srcOrd="0" destOrd="0" presId="urn:microsoft.com/office/officeart/2008/layout/CircularPictureCallout"/>
    <dgm:cxn modelId="{79A6601A-2227-6D46-AA22-3160A5D8D313}" type="presParOf" srcId="{B2605915-65ED-4D21-8E6E-6CA0E33282E5}" destId="{D4EFBD8C-1BD9-44D3-91C2-8814CE1EF1E9}" srcOrd="0" destOrd="0" presId="urn:microsoft.com/office/officeart/2008/layout/CircularPictureCallout"/>
    <dgm:cxn modelId="{35777FCE-AB47-3B48-A7BF-080E992965A3}"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3EA06993-12D1-AA4F-AE94-D7AFCE9C1966}" type="presOf" srcId="{C0281889-47E3-4FCF-B048-44D1E229A3C4}" destId="{46D36D89-423D-4446-B477-AB475692CC3D}"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49A57ADD-A5EF-B045-9D23-F7CE953C0813}" type="presOf" srcId="{46AB99D6-83BC-4C8D-8A5C-033EDB4E386F}" destId="{79D7CEDB-8104-4451-ACE4-9C54728C8F31}" srcOrd="0" destOrd="0" presId="urn:microsoft.com/office/officeart/2008/layout/CircularPictureCallout"/>
    <dgm:cxn modelId="{0DAEE9E5-FB3D-534E-B731-7F08B07F193B}" type="presOf" srcId="{A5B64BFC-6D51-4FD0-8EB5-7F0CFF12ED8E}" destId="{62FCCB03-E374-451D-98F2-5D828F934070}" srcOrd="0" destOrd="0" presId="urn:microsoft.com/office/officeart/2008/layout/CircularPictureCallout"/>
    <dgm:cxn modelId="{E144715A-361D-EE4C-92F6-037E1B1F6014}" type="presParOf" srcId="{62FCCB03-E374-451D-98F2-5D828F934070}" destId="{8ADE9732-7F45-49AD-A367-88683D9353B9}" srcOrd="0" destOrd="0" presId="urn:microsoft.com/office/officeart/2008/layout/CircularPictureCallout"/>
    <dgm:cxn modelId="{68EEF5EA-D9A1-FE4B-B67E-3EB9D05A26F9}" type="presParOf" srcId="{8ADE9732-7F45-49AD-A367-88683D9353B9}" destId="{FC274685-C9F5-4094-86C4-B75E27DE907C}" srcOrd="0" destOrd="0" presId="urn:microsoft.com/office/officeart/2008/layout/CircularPictureCallout"/>
    <dgm:cxn modelId="{F603BFBA-415B-794F-9397-806CA0B4F4E0}" type="presParOf" srcId="{FC274685-C9F5-4094-86C4-B75E27DE907C}" destId="{46D36D89-423D-4446-B477-AB475692CC3D}" srcOrd="0" destOrd="0" presId="urn:microsoft.com/office/officeart/2008/layout/CircularPictureCallout"/>
    <dgm:cxn modelId="{3AB9C9D6-73F4-0B4E-BBFB-E23CBC53CF64}"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DFBAF0B-8F68-4F40-A469-85D2135F42D0}" type="presOf" srcId="{C0281889-47E3-4FCF-B048-44D1E229A3C4}" destId="{46D36D89-423D-4446-B477-AB475692CC3D}" srcOrd="0" destOrd="0" presId="urn:microsoft.com/office/officeart/2008/layout/CircularPictureCallout"/>
    <dgm:cxn modelId="{D9EAB914-03DC-3440-BBDC-853F75771712}" type="presOf" srcId="{46AB99D6-83BC-4C8D-8A5C-033EDB4E386F}" destId="{79D7CEDB-8104-4451-ACE4-9C54728C8F31}" srcOrd="0" destOrd="0" presId="urn:microsoft.com/office/officeart/2008/layout/CircularPictureCallout"/>
    <dgm:cxn modelId="{CFAB22A8-F54F-324B-9313-558FFB27B3FE}"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565EC739-F06C-2445-98AE-991EBBB985F9}" type="presParOf" srcId="{62FCCB03-E374-451D-98F2-5D828F934070}" destId="{8ADE9732-7F45-49AD-A367-88683D9353B9}" srcOrd="0" destOrd="0" presId="urn:microsoft.com/office/officeart/2008/layout/CircularPictureCallout"/>
    <dgm:cxn modelId="{41EFFED9-F5A8-354D-9163-54013E276C34}" type="presParOf" srcId="{8ADE9732-7F45-49AD-A367-88683D9353B9}" destId="{FC274685-C9F5-4094-86C4-B75E27DE907C}" srcOrd="0" destOrd="0" presId="urn:microsoft.com/office/officeart/2008/layout/CircularPictureCallout"/>
    <dgm:cxn modelId="{70F4AC43-0514-AB4D-89FD-99E5BF5F1540}" type="presParOf" srcId="{FC274685-C9F5-4094-86C4-B75E27DE907C}" destId="{46D36D89-423D-4446-B477-AB475692CC3D}" srcOrd="0" destOrd="0" presId="urn:microsoft.com/office/officeart/2008/layout/CircularPictureCallout"/>
    <dgm:cxn modelId="{C7AF4C01-E434-FC4F-A7DC-7AF1242BFE12}"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BD0BC300-746C-6D43-B299-654A2A16FD0B}" type="presOf" srcId="{B5C0B2FB-77D1-43B5-AC47-EBF6D31315F6}" destId="{6AE5439B-8436-4FD1-9635-8BAA6EB19DEE}"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6E667D8-5749-614A-833B-45C3844FEFA4}" type="presOf" srcId="{0EBD0570-87DE-48D4-9B05-D47A4E390D1E}" destId="{D4EFBD8C-1BD9-44D3-91C2-8814CE1EF1E9}" srcOrd="0" destOrd="0" presId="urn:microsoft.com/office/officeart/2008/layout/CircularPictureCallout"/>
    <dgm:cxn modelId="{9F09A9FF-6697-9E46-A870-6344B664B377}" type="presOf" srcId="{918E8141-8B4B-4731-A817-C6B047531EC7}" destId="{94406756-AAED-4952-B734-D5E78ADCB029}" srcOrd="0" destOrd="0" presId="urn:microsoft.com/office/officeart/2008/layout/CircularPictureCallout"/>
    <dgm:cxn modelId="{8C333F22-E37F-5241-8EAD-44D8E2DB1151}" type="presParOf" srcId="{6AE5439B-8436-4FD1-9635-8BAA6EB19DEE}" destId="{950978B9-0511-427D-B2E7-7C3DFC12B3BA}" srcOrd="0" destOrd="0" presId="urn:microsoft.com/office/officeart/2008/layout/CircularPictureCallout"/>
    <dgm:cxn modelId="{836C0827-3F91-9B43-8C2A-1AFF3713BEBC}" type="presParOf" srcId="{950978B9-0511-427D-B2E7-7C3DFC12B3BA}" destId="{B2605915-65ED-4D21-8E6E-6CA0E33282E5}" srcOrd="0" destOrd="0" presId="urn:microsoft.com/office/officeart/2008/layout/CircularPictureCallout"/>
    <dgm:cxn modelId="{624935AE-A5D5-3542-8927-DD2129C68DDA}" type="presParOf" srcId="{B2605915-65ED-4D21-8E6E-6CA0E33282E5}" destId="{D4EFBD8C-1BD9-44D3-91C2-8814CE1EF1E9}" srcOrd="0" destOrd="0" presId="urn:microsoft.com/office/officeart/2008/layout/CircularPictureCallout"/>
    <dgm:cxn modelId="{3AFC3D52-79BE-E84D-A221-871251B3E3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C0B2FB-77D1-43B5-AC47-EBF6D31315F6}"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918E8141-8B4B-4731-A817-C6B047531EC7}">
      <dgm:prSet phldrT="[Text]"/>
      <dgm:spPr/>
      <dgm:t>
        <a:bodyPr/>
        <a:lstStyle/>
        <a:p>
          <a:r>
            <a:rPr lang="nb-NO" dirty="0"/>
            <a:t> </a:t>
          </a:r>
          <a:endParaRPr lang="en-GB" dirty="0"/>
        </a:p>
      </dgm:t>
    </dgm:pt>
    <dgm:pt modelId="{990E6694-1BD1-4625-B443-78BD0F7E9C11}" type="parTrans" cxnId="{7E1B4B33-5122-4638-B279-6ED35619F31F}">
      <dgm:prSet/>
      <dgm:spPr/>
      <dgm:t>
        <a:bodyPr/>
        <a:lstStyle/>
        <a:p>
          <a:endParaRPr lang="en-GB"/>
        </a:p>
      </dgm:t>
    </dgm:pt>
    <dgm:pt modelId="{0EBD0570-87DE-48D4-9B05-D47A4E390D1E}" type="sibTrans" cxnId="{7E1B4B33-5122-4638-B279-6ED35619F31F}">
      <dgm:prSet/>
      <dgm:spPr>
        <a:blipFill rotWithShape="1">
          <a:blip xmlns:r="http://schemas.openxmlformats.org/officeDocument/2006/relationships" r:embed="rId1"/>
          <a:stretch>
            <a:fillRect/>
          </a:stretch>
        </a:blipFill>
      </dgm:spPr>
      <dgm:t>
        <a:bodyPr/>
        <a:lstStyle/>
        <a:p>
          <a:endParaRPr lang="en-GB"/>
        </a:p>
      </dgm:t>
    </dgm:pt>
    <dgm:pt modelId="{6AE5439B-8436-4FD1-9635-8BAA6EB19DEE}" type="pres">
      <dgm:prSet presAssocID="{B5C0B2FB-77D1-43B5-AC47-EBF6D31315F6}" presName="Name0" presStyleCnt="0">
        <dgm:presLayoutVars>
          <dgm:chMax val="7"/>
          <dgm:chPref val="7"/>
          <dgm:dir/>
        </dgm:presLayoutVars>
      </dgm:prSet>
      <dgm:spPr/>
    </dgm:pt>
    <dgm:pt modelId="{950978B9-0511-427D-B2E7-7C3DFC12B3BA}" type="pres">
      <dgm:prSet presAssocID="{B5C0B2FB-77D1-43B5-AC47-EBF6D31315F6}" presName="Name1" presStyleCnt="0"/>
      <dgm:spPr/>
    </dgm:pt>
    <dgm:pt modelId="{B2605915-65ED-4D21-8E6E-6CA0E33282E5}" type="pres">
      <dgm:prSet presAssocID="{0EBD0570-87DE-48D4-9B05-D47A4E390D1E}" presName="picture_1" presStyleCnt="0"/>
      <dgm:spPr/>
    </dgm:pt>
    <dgm:pt modelId="{D4EFBD8C-1BD9-44D3-91C2-8814CE1EF1E9}" type="pres">
      <dgm:prSet presAssocID="{0EBD0570-87DE-48D4-9B05-D47A4E390D1E}" presName="pictureRepeatNode" presStyleLbl="alignImgPlace1" presStyleIdx="0" presStyleCnt="1" custScaleX="131455" custScaleY="131455"/>
      <dgm:spPr/>
    </dgm:pt>
    <dgm:pt modelId="{94406756-AAED-4952-B734-D5E78ADCB029}" type="pres">
      <dgm:prSet presAssocID="{918E8141-8B4B-4731-A817-C6B047531EC7}" presName="text_1" presStyleLbl="node1" presStyleIdx="0" presStyleCnt="0">
        <dgm:presLayoutVars>
          <dgm:bulletEnabled val="1"/>
        </dgm:presLayoutVars>
      </dgm:prSet>
      <dgm:spPr/>
    </dgm:pt>
  </dgm:ptLst>
  <dgm:cxnLst>
    <dgm:cxn modelId="{4C52C62A-0CFC-FD4E-A278-B337D92E981D}" type="presOf" srcId="{B5C0B2FB-77D1-43B5-AC47-EBF6D31315F6}" destId="{6AE5439B-8436-4FD1-9635-8BAA6EB19DEE}" srcOrd="0" destOrd="0" presId="urn:microsoft.com/office/officeart/2008/layout/CircularPictureCallout"/>
    <dgm:cxn modelId="{FCDC262C-BE2B-DF48-93E8-5418DAE99656}" type="presOf" srcId="{918E8141-8B4B-4731-A817-C6B047531EC7}" destId="{94406756-AAED-4952-B734-D5E78ADCB029}" srcOrd="0" destOrd="0" presId="urn:microsoft.com/office/officeart/2008/layout/CircularPictureCallout"/>
    <dgm:cxn modelId="{7E1B4B33-5122-4638-B279-6ED35619F31F}" srcId="{B5C0B2FB-77D1-43B5-AC47-EBF6D31315F6}" destId="{918E8141-8B4B-4731-A817-C6B047531EC7}" srcOrd="0" destOrd="0" parTransId="{990E6694-1BD1-4625-B443-78BD0F7E9C11}" sibTransId="{0EBD0570-87DE-48D4-9B05-D47A4E390D1E}"/>
    <dgm:cxn modelId="{75C1197D-66C2-7545-AF2F-E81DEB91B43E}" type="presOf" srcId="{0EBD0570-87DE-48D4-9B05-D47A4E390D1E}" destId="{D4EFBD8C-1BD9-44D3-91C2-8814CE1EF1E9}" srcOrd="0" destOrd="0" presId="urn:microsoft.com/office/officeart/2008/layout/CircularPictureCallout"/>
    <dgm:cxn modelId="{E85E89D6-7B92-F949-80C7-3586303E43BE}" type="presParOf" srcId="{6AE5439B-8436-4FD1-9635-8BAA6EB19DEE}" destId="{950978B9-0511-427D-B2E7-7C3DFC12B3BA}" srcOrd="0" destOrd="0" presId="urn:microsoft.com/office/officeart/2008/layout/CircularPictureCallout"/>
    <dgm:cxn modelId="{575A8192-0FF4-8442-B989-8E41BDFCFADB}" type="presParOf" srcId="{950978B9-0511-427D-B2E7-7C3DFC12B3BA}" destId="{B2605915-65ED-4D21-8E6E-6CA0E33282E5}" srcOrd="0" destOrd="0" presId="urn:microsoft.com/office/officeart/2008/layout/CircularPictureCallout"/>
    <dgm:cxn modelId="{4EE1E14A-7BAC-C342-A2FE-ED371F93169A}" type="presParOf" srcId="{B2605915-65ED-4D21-8E6E-6CA0E33282E5}" destId="{D4EFBD8C-1BD9-44D3-91C2-8814CE1EF1E9}" srcOrd="0" destOrd="0" presId="urn:microsoft.com/office/officeart/2008/layout/CircularPictureCallout"/>
    <dgm:cxn modelId="{618B7D53-A24C-DC4A-96E5-AF6F30BFEF05}" type="presParOf" srcId="{950978B9-0511-427D-B2E7-7C3DFC12B3BA}" destId="{94406756-AAED-4952-B734-D5E78ADCB029}" srcOrd="1" destOrd="0" presId="urn:microsoft.com/office/officeart/2008/layout/CircularPictureCallou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69"/>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4"/>
        <a:ext cx="352338" cy="18167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5DC68E-F7A5-4F7E-9236-6CA8F3ACDF82}">
      <dsp:nvSpPr>
        <dsp:cNvPr id="0" name=""/>
        <dsp:cNvSpPr/>
      </dsp:nvSpPr>
      <dsp:spPr>
        <a:xfrm>
          <a:off x="188679" y="-1318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4F6EED-8521-4E37-8810-77EE6E3F5B89}">
      <dsp:nvSpPr>
        <dsp:cNvPr id="0" name=""/>
        <dsp:cNvSpPr/>
      </dsp:nvSpPr>
      <dsp:spPr>
        <a:xfrm>
          <a:off x="374359" y="365734"/>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65734"/>
        <a:ext cx="352338" cy="18167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6AFE9D-CCA1-4A93-9691-FC978F9CE9A1}">
      <dsp:nvSpPr>
        <dsp:cNvPr id="0" name=""/>
        <dsp:cNvSpPr/>
      </dsp:nvSpPr>
      <dsp:spPr>
        <a:xfrm>
          <a:off x="7402" y="190912"/>
          <a:ext cx="719232" cy="719232"/>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B7E01F2-483A-4155-B3BF-14C3DB5E76A6}">
      <dsp:nvSpPr>
        <dsp:cNvPr id="0" name=""/>
        <dsp:cNvSpPr/>
      </dsp:nvSpPr>
      <dsp:spPr>
        <a:xfrm>
          <a:off x="249572" y="561906"/>
          <a:ext cx="234892" cy="1211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311150">
            <a:lnSpc>
              <a:spcPct val="90000"/>
            </a:lnSpc>
            <a:spcBef>
              <a:spcPct val="0"/>
            </a:spcBef>
            <a:spcAft>
              <a:spcPct val="35000"/>
            </a:spcAft>
            <a:buNone/>
          </a:pPr>
          <a:r>
            <a:rPr lang="nb-NO" sz="700" kern="1200" dirty="0"/>
            <a:t> </a:t>
          </a:r>
          <a:endParaRPr lang="en-GB" sz="700" kern="1200" dirty="0"/>
        </a:p>
      </dsp:txBody>
      <dsp:txXfrm>
        <a:off x="249572" y="561906"/>
        <a:ext cx="234892" cy="12111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29774" y="376856"/>
          <a:ext cx="1331804" cy="1331804"/>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473060" y="1064324"/>
          <a:ext cx="445233" cy="22957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66700">
            <a:lnSpc>
              <a:spcPct val="90000"/>
            </a:lnSpc>
            <a:spcBef>
              <a:spcPct val="0"/>
            </a:spcBef>
            <a:spcAft>
              <a:spcPct val="35000"/>
            </a:spcAft>
            <a:buNone/>
          </a:pPr>
          <a:endParaRPr lang="nb-NO" sz="600" kern="1200" dirty="0"/>
        </a:p>
        <a:p>
          <a:pPr marL="0" lvl="0" indent="0" algn="ctr" defTabSz="266700">
            <a:lnSpc>
              <a:spcPct val="90000"/>
            </a:lnSpc>
            <a:spcBef>
              <a:spcPct val="0"/>
            </a:spcBef>
            <a:spcAft>
              <a:spcPct val="35000"/>
            </a:spcAft>
            <a:buNone/>
          </a:pPr>
          <a:endParaRPr lang="en-GB" sz="600" kern="1200" dirty="0"/>
        </a:p>
      </dsp:txBody>
      <dsp:txXfrm>
        <a:off x="473060" y="1064324"/>
        <a:ext cx="445233" cy="2295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25000" r="-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FBD8C-1BD9-44D3-91C2-8814CE1EF1E9}">
      <dsp:nvSpPr>
        <dsp:cNvPr id="0" name=""/>
        <dsp:cNvSpPr/>
      </dsp:nvSpPr>
      <dsp:spPr>
        <a:xfrm>
          <a:off x="188679" y="5170"/>
          <a:ext cx="723697" cy="723697"/>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406756-AAED-4952-B734-D5E78ADCB029}">
      <dsp:nvSpPr>
        <dsp:cNvPr id="0" name=""/>
        <dsp:cNvSpPr/>
      </dsp:nvSpPr>
      <dsp:spPr>
        <a:xfrm>
          <a:off x="374359" y="384085"/>
          <a:ext cx="352338" cy="18167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488950">
            <a:lnSpc>
              <a:spcPct val="90000"/>
            </a:lnSpc>
            <a:spcBef>
              <a:spcPct val="0"/>
            </a:spcBef>
            <a:spcAft>
              <a:spcPct val="35000"/>
            </a:spcAft>
            <a:buNone/>
          </a:pPr>
          <a:r>
            <a:rPr lang="nb-NO" sz="1100" kern="1200" dirty="0"/>
            <a:t> </a:t>
          </a:r>
          <a:endParaRPr lang="en-GB" sz="1100" kern="1200" dirty="0"/>
        </a:p>
      </dsp:txBody>
      <dsp:txXfrm>
        <a:off x="374359" y="384085"/>
        <a:ext cx="352338" cy="181674"/>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6/8/18 7:29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6/8/18 7:29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6/8/18 7:29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260000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16</a:t>
            </a:fld>
            <a:endParaRPr lang="en-GB">
              <a:solidFill>
                <a:prstClr val="black"/>
              </a:solidFill>
              <a:latin typeface="Calibri" panose="020F0502020204030204"/>
            </a:endParaRPr>
          </a:p>
        </p:txBody>
      </p:sp>
    </p:spTree>
    <p:extLst>
      <p:ext uri="{BB962C8B-B14F-4D97-AF65-F5344CB8AC3E}">
        <p14:creationId xmlns:p14="http://schemas.microsoft.com/office/powerpoint/2010/main" val="3665591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6/8/18 7:29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3060155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18</a:t>
            </a:fld>
            <a:endParaRPr lang="en-GB">
              <a:solidFill>
                <a:prstClr val="black"/>
              </a:solidFill>
              <a:latin typeface="Calibri" panose="020F0502020204030204"/>
            </a:endParaRPr>
          </a:p>
        </p:txBody>
      </p:sp>
    </p:spTree>
    <p:extLst>
      <p:ext uri="{BB962C8B-B14F-4D97-AF65-F5344CB8AC3E}">
        <p14:creationId xmlns:p14="http://schemas.microsoft.com/office/powerpoint/2010/main" val="3129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6/8/18 7:29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764550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47FCBB42-8A3C-4AB5-AB28-70532FD908F2}"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1941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6/8/18 7:29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288740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22</a:t>
            </a:fld>
            <a:endParaRPr lang="en-GB">
              <a:solidFill>
                <a:prstClr val="black"/>
              </a:solidFill>
              <a:latin typeface="Calibri" panose="020F0502020204030204"/>
            </a:endParaRPr>
          </a:p>
        </p:txBody>
      </p:sp>
    </p:spTree>
    <p:extLst>
      <p:ext uri="{BB962C8B-B14F-4D97-AF65-F5344CB8AC3E}">
        <p14:creationId xmlns:p14="http://schemas.microsoft.com/office/powerpoint/2010/main" val="1393880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6/8/18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93572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7:29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145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5</a:t>
            </a:fld>
            <a:endParaRPr lang="en-GB">
              <a:solidFill>
                <a:prstClr val="black"/>
              </a:solidFill>
              <a:latin typeface="Calibri" panose="020F0502020204030204"/>
            </a:endParaRPr>
          </a:p>
        </p:txBody>
      </p:sp>
    </p:spTree>
    <p:extLst>
      <p:ext uri="{BB962C8B-B14F-4D97-AF65-F5344CB8AC3E}">
        <p14:creationId xmlns:p14="http://schemas.microsoft.com/office/powerpoint/2010/main" val="387015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6/8/18 7:29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2159710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6/8/18 7:29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4466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12</a:t>
            </a:fld>
            <a:endParaRPr lang="en-GB">
              <a:solidFill>
                <a:prstClr val="black"/>
              </a:solidFill>
              <a:latin typeface="Calibri" panose="020F0502020204030204"/>
            </a:endParaRPr>
          </a:p>
        </p:txBody>
      </p:sp>
    </p:spTree>
    <p:extLst>
      <p:ext uri="{BB962C8B-B14F-4D97-AF65-F5344CB8AC3E}">
        <p14:creationId xmlns:p14="http://schemas.microsoft.com/office/powerpoint/2010/main" val="1662536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6/8/18 7:29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375787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14</a:t>
            </a:fld>
            <a:endParaRPr lang="en-GB">
              <a:solidFill>
                <a:prstClr val="black"/>
              </a:solidFill>
              <a:latin typeface="Calibri" panose="020F0502020204030204"/>
            </a:endParaRPr>
          </a:p>
        </p:txBody>
      </p:sp>
    </p:spTree>
    <p:extLst>
      <p:ext uri="{BB962C8B-B14F-4D97-AF65-F5344CB8AC3E}">
        <p14:creationId xmlns:p14="http://schemas.microsoft.com/office/powerpoint/2010/main" val="41454765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849" y="1476622"/>
            <a:ext cx="11378776" cy="236077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733220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40229"/>
          </a:xfrm>
        </p:spPr>
        <p:txBody>
          <a:bodyPr>
            <a:spAutoFit/>
          </a:bodyPr>
          <a:lstStyle>
            <a:lvl3pPr>
              <a:defRPr sz="2399"/>
            </a:lvl3pPr>
            <a:lvl4pPr>
              <a:defRPr sz="1999"/>
            </a:lvl4pPr>
            <a:lvl5pPr>
              <a:defRPr sz="199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6776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52" r:id="rId30"/>
    <p:sldLayoutId id="2147484553" r:id="rId31"/>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5.xml"/><Relationship Id="rId7" Type="http://schemas.openxmlformats.org/officeDocument/2006/relationships/diagramColors" Target="../diagrams/colors3.xml"/><Relationship Id="rId2" Type="http://schemas.openxmlformats.org/officeDocument/2006/relationships/slideLayout" Target="../slideLayouts/slideLayout11.xml"/><Relationship Id="rId1" Type="http://schemas.openxmlformats.org/officeDocument/2006/relationships/tags" Target="../tags/tag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diagramData" Target="../diagrams/data6.xml"/><Relationship Id="rId18" Type="http://schemas.openxmlformats.org/officeDocument/2006/relationships/diagramData" Target="../diagrams/data7.xml"/><Relationship Id="rId3" Type="http://schemas.openxmlformats.org/officeDocument/2006/relationships/diagramData" Target="../diagrams/data4.xml"/><Relationship Id="rId21" Type="http://schemas.openxmlformats.org/officeDocument/2006/relationships/diagramColors" Target="../diagrams/colors7.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 Type="http://schemas.openxmlformats.org/officeDocument/2006/relationships/notesSlide" Target="../notesSlides/notesSlide7.xml"/><Relationship Id="rId16" Type="http://schemas.openxmlformats.org/officeDocument/2006/relationships/diagramColors" Target="../diagrams/colors6.xml"/><Relationship Id="rId20" Type="http://schemas.openxmlformats.org/officeDocument/2006/relationships/diagramQuickStyle" Target="../diagrams/quickStyle7.xml"/><Relationship Id="rId1" Type="http://schemas.openxmlformats.org/officeDocument/2006/relationships/slideLayout" Target="../slideLayouts/slideLayout11.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10" Type="http://schemas.openxmlformats.org/officeDocument/2006/relationships/diagramQuickStyle" Target="../diagrams/quickStyle5.xml"/><Relationship Id="rId19" Type="http://schemas.openxmlformats.org/officeDocument/2006/relationships/diagramLayout" Target="../diagrams/layout7.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9.xml"/><Relationship Id="rId13" Type="http://schemas.openxmlformats.org/officeDocument/2006/relationships/diagramData" Target="../diagrams/data10.xml"/><Relationship Id="rId18" Type="http://schemas.openxmlformats.org/officeDocument/2006/relationships/image" Target="../media/image23.png"/><Relationship Id="rId3" Type="http://schemas.openxmlformats.org/officeDocument/2006/relationships/diagramData" Target="../diagrams/data8.xml"/><Relationship Id="rId21" Type="http://schemas.openxmlformats.org/officeDocument/2006/relationships/diagramQuickStyle" Target="../diagrams/quickStyle11.xml"/><Relationship Id="rId7" Type="http://schemas.microsoft.com/office/2007/relationships/diagramDrawing" Target="../diagrams/drawing8.xml"/><Relationship Id="rId12" Type="http://schemas.microsoft.com/office/2007/relationships/diagramDrawing" Target="../diagrams/drawing9.xml"/><Relationship Id="rId17" Type="http://schemas.microsoft.com/office/2007/relationships/diagramDrawing" Target="../diagrams/drawing10.xml"/><Relationship Id="rId2" Type="http://schemas.openxmlformats.org/officeDocument/2006/relationships/notesSlide" Target="../notesSlides/notesSlide9.xml"/><Relationship Id="rId16" Type="http://schemas.openxmlformats.org/officeDocument/2006/relationships/diagramColors" Target="../diagrams/colors10.xml"/><Relationship Id="rId20" Type="http://schemas.openxmlformats.org/officeDocument/2006/relationships/diagramLayout" Target="../diagrams/layout11.xml"/><Relationship Id="rId1" Type="http://schemas.openxmlformats.org/officeDocument/2006/relationships/slideLayout" Target="../slideLayouts/slideLayout11.xml"/><Relationship Id="rId6" Type="http://schemas.openxmlformats.org/officeDocument/2006/relationships/diagramColors" Target="../diagrams/colors8.xml"/><Relationship Id="rId11" Type="http://schemas.openxmlformats.org/officeDocument/2006/relationships/diagramColors" Target="../diagrams/colors9.xml"/><Relationship Id="rId5" Type="http://schemas.openxmlformats.org/officeDocument/2006/relationships/diagramQuickStyle" Target="../diagrams/quickStyle8.xml"/><Relationship Id="rId15" Type="http://schemas.openxmlformats.org/officeDocument/2006/relationships/diagramQuickStyle" Target="../diagrams/quickStyle10.xml"/><Relationship Id="rId23" Type="http://schemas.microsoft.com/office/2007/relationships/diagramDrawing" Target="../diagrams/drawing11.xml"/><Relationship Id="rId10" Type="http://schemas.openxmlformats.org/officeDocument/2006/relationships/diagramQuickStyle" Target="../diagrams/quickStyle9.xml"/><Relationship Id="rId19" Type="http://schemas.openxmlformats.org/officeDocument/2006/relationships/diagramData" Target="../diagrams/data11.xml"/><Relationship Id="rId4" Type="http://schemas.openxmlformats.org/officeDocument/2006/relationships/diagramLayout" Target="../diagrams/layout8.xml"/><Relationship Id="rId9" Type="http://schemas.openxmlformats.org/officeDocument/2006/relationships/diagramLayout" Target="../diagrams/layout9.xml"/><Relationship Id="rId14" Type="http://schemas.openxmlformats.org/officeDocument/2006/relationships/diagramLayout" Target="../diagrams/layout10.xml"/><Relationship Id="rId22" Type="http://schemas.openxmlformats.org/officeDocument/2006/relationships/diagramColors" Target="../diagrams/colors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18" Type="http://schemas.microsoft.com/office/2007/relationships/diagramDrawing" Target="../diagrams/drawing14.xml"/><Relationship Id="rId3" Type="http://schemas.openxmlformats.org/officeDocument/2006/relationships/image" Target="../media/image23.png"/><Relationship Id="rId21" Type="http://schemas.openxmlformats.org/officeDocument/2006/relationships/diagramLayout" Target="../diagrams/layout15.xml"/><Relationship Id="rId7" Type="http://schemas.openxmlformats.org/officeDocument/2006/relationships/diagramColors" Target="../diagrams/colors12.xml"/><Relationship Id="rId12" Type="http://schemas.openxmlformats.org/officeDocument/2006/relationships/diagramColors" Target="../diagrams/colors13.xml"/><Relationship Id="rId17" Type="http://schemas.openxmlformats.org/officeDocument/2006/relationships/diagramColors" Target="../diagrams/colors14.xml"/><Relationship Id="rId2" Type="http://schemas.openxmlformats.org/officeDocument/2006/relationships/notesSlide" Target="../notesSlides/notesSlide11.xml"/><Relationship Id="rId16" Type="http://schemas.openxmlformats.org/officeDocument/2006/relationships/diagramQuickStyle" Target="../diagrams/quickStyle14.xml"/><Relationship Id="rId20" Type="http://schemas.openxmlformats.org/officeDocument/2006/relationships/diagramData" Target="../diagrams/data15.xml"/><Relationship Id="rId1" Type="http://schemas.openxmlformats.org/officeDocument/2006/relationships/slideLayout" Target="../slideLayouts/slideLayout11.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24" Type="http://schemas.microsoft.com/office/2007/relationships/diagramDrawing" Target="../diagrams/drawing15.xml"/><Relationship Id="rId5" Type="http://schemas.openxmlformats.org/officeDocument/2006/relationships/diagramLayout" Target="../diagrams/layout12.xml"/><Relationship Id="rId15" Type="http://schemas.openxmlformats.org/officeDocument/2006/relationships/diagramLayout" Target="../diagrams/layout14.xml"/><Relationship Id="rId23" Type="http://schemas.openxmlformats.org/officeDocument/2006/relationships/diagramColors" Target="../diagrams/colors15.xml"/><Relationship Id="rId10" Type="http://schemas.openxmlformats.org/officeDocument/2006/relationships/diagramLayout" Target="../diagrams/layout13.xml"/><Relationship Id="rId19" Type="http://schemas.openxmlformats.org/officeDocument/2006/relationships/image" Target="../media/image25.png"/><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diagramData" Target="../diagrams/data14.xml"/><Relationship Id="rId22"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6.xml"/><Relationship Id="rId13" Type="http://schemas.openxmlformats.org/officeDocument/2006/relationships/diagramColors" Target="../diagrams/colors17.xml"/><Relationship Id="rId18" Type="http://schemas.openxmlformats.org/officeDocument/2006/relationships/diagramColors" Target="../diagrams/colors18.xml"/><Relationship Id="rId26" Type="http://schemas.microsoft.com/office/2007/relationships/diagramDrawing" Target="../diagrams/drawing19.xml"/><Relationship Id="rId3" Type="http://schemas.openxmlformats.org/officeDocument/2006/relationships/image" Target="../media/image25.png"/><Relationship Id="rId21" Type="http://schemas.openxmlformats.org/officeDocument/2006/relationships/image" Target="../media/image27.png"/><Relationship Id="rId7" Type="http://schemas.openxmlformats.org/officeDocument/2006/relationships/diagramQuickStyle" Target="../diagrams/quickStyle16.xml"/><Relationship Id="rId12" Type="http://schemas.openxmlformats.org/officeDocument/2006/relationships/diagramQuickStyle" Target="../diagrams/quickStyle17.xml"/><Relationship Id="rId17" Type="http://schemas.openxmlformats.org/officeDocument/2006/relationships/diagramQuickStyle" Target="../diagrams/quickStyle18.xml"/><Relationship Id="rId25" Type="http://schemas.openxmlformats.org/officeDocument/2006/relationships/diagramColors" Target="../diagrams/colors19.xml"/><Relationship Id="rId2" Type="http://schemas.openxmlformats.org/officeDocument/2006/relationships/notesSlide" Target="../notesSlides/notesSlide13.xml"/><Relationship Id="rId16" Type="http://schemas.openxmlformats.org/officeDocument/2006/relationships/diagramLayout" Target="../diagrams/layout18.xml"/><Relationship Id="rId20" Type="http://schemas.openxmlformats.org/officeDocument/2006/relationships/image" Target="../media/image32.png"/><Relationship Id="rId29" Type="http://schemas.openxmlformats.org/officeDocument/2006/relationships/diagramQuickStyle" Target="../diagrams/quickStyle20.xml"/><Relationship Id="rId1" Type="http://schemas.openxmlformats.org/officeDocument/2006/relationships/slideLayout" Target="../slideLayouts/slideLayout11.xml"/><Relationship Id="rId6" Type="http://schemas.openxmlformats.org/officeDocument/2006/relationships/diagramLayout" Target="../diagrams/layout16.xml"/><Relationship Id="rId11" Type="http://schemas.openxmlformats.org/officeDocument/2006/relationships/diagramLayout" Target="../diagrams/layout17.xml"/><Relationship Id="rId24" Type="http://schemas.openxmlformats.org/officeDocument/2006/relationships/diagramQuickStyle" Target="../diagrams/quickStyle19.xml"/><Relationship Id="rId5" Type="http://schemas.openxmlformats.org/officeDocument/2006/relationships/diagramData" Target="../diagrams/data16.xml"/><Relationship Id="rId15" Type="http://schemas.openxmlformats.org/officeDocument/2006/relationships/diagramData" Target="../diagrams/data18.xml"/><Relationship Id="rId23" Type="http://schemas.openxmlformats.org/officeDocument/2006/relationships/diagramLayout" Target="../diagrams/layout19.xml"/><Relationship Id="rId28" Type="http://schemas.openxmlformats.org/officeDocument/2006/relationships/diagramLayout" Target="../diagrams/layout20.xml"/><Relationship Id="rId10" Type="http://schemas.openxmlformats.org/officeDocument/2006/relationships/diagramData" Target="../diagrams/data17.xml"/><Relationship Id="rId19" Type="http://schemas.microsoft.com/office/2007/relationships/diagramDrawing" Target="../diagrams/drawing18.xml"/><Relationship Id="rId31" Type="http://schemas.microsoft.com/office/2007/relationships/diagramDrawing" Target="../diagrams/drawing20.xml"/><Relationship Id="rId4" Type="http://schemas.openxmlformats.org/officeDocument/2006/relationships/image" Target="../media/image23.png"/><Relationship Id="rId9" Type="http://schemas.microsoft.com/office/2007/relationships/diagramDrawing" Target="../diagrams/drawing16.xml"/><Relationship Id="rId14" Type="http://schemas.microsoft.com/office/2007/relationships/diagramDrawing" Target="../diagrams/drawing17.xml"/><Relationship Id="rId22" Type="http://schemas.openxmlformats.org/officeDocument/2006/relationships/diagramData" Target="../diagrams/data19.xml"/><Relationship Id="rId27" Type="http://schemas.openxmlformats.org/officeDocument/2006/relationships/diagramData" Target="../diagrams/data20.xml"/><Relationship Id="rId30" Type="http://schemas.openxmlformats.org/officeDocument/2006/relationships/diagramColors" Target="../diagrams/colors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3" Type="http://schemas.openxmlformats.org/officeDocument/2006/relationships/diagramColors" Target="../diagrams/colors22.xml"/><Relationship Id="rId18" Type="http://schemas.openxmlformats.org/officeDocument/2006/relationships/diagramColors" Target="../diagrams/colors23.xml"/><Relationship Id="rId26" Type="http://schemas.microsoft.com/office/2007/relationships/diagramDrawing" Target="../diagrams/drawing24.xml"/><Relationship Id="rId39" Type="http://schemas.openxmlformats.org/officeDocument/2006/relationships/diagramData" Target="../diagrams/data27.xml"/><Relationship Id="rId21" Type="http://schemas.openxmlformats.org/officeDocument/2006/relationships/image" Target="../media/image26.png"/><Relationship Id="rId34" Type="http://schemas.openxmlformats.org/officeDocument/2006/relationships/diagramLayout" Target="../diagrams/layout26.xml"/><Relationship Id="rId42" Type="http://schemas.openxmlformats.org/officeDocument/2006/relationships/diagramColors" Target="../diagrams/colors27.xml"/><Relationship Id="rId47" Type="http://schemas.openxmlformats.org/officeDocument/2006/relationships/diagramColors" Target="../diagrams/colors28.xml"/><Relationship Id="rId50" Type="http://schemas.openxmlformats.org/officeDocument/2006/relationships/diagramLayout" Target="../diagrams/layout29.xml"/><Relationship Id="rId55" Type="http://schemas.openxmlformats.org/officeDocument/2006/relationships/diagramLayout" Target="../diagrams/layout30.xml"/><Relationship Id="rId63" Type="http://schemas.microsoft.com/office/2007/relationships/diagramDrawing" Target="../diagrams/drawing31.xml"/><Relationship Id="rId7" Type="http://schemas.openxmlformats.org/officeDocument/2006/relationships/diagramQuickStyle" Target="../diagrams/quickStyle21.xml"/><Relationship Id="rId2" Type="http://schemas.openxmlformats.org/officeDocument/2006/relationships/notesSlide" Target="../notesSlides/notesSlide15.xml"/><Relationship Id="rId16" Type="http://schemas.openxmlformats.org/officeDocument/2006/relationships/diagramLayout" Target="../diagrams/layout23.xml"/><Relationship Id="rId29" Type="http://schemas.openxmlformats.org/officeDocument/2006/relationships/diagramQuickStyle" Target="../diagrams/quickStyle25.xml"/><Relationship Id="rId11" Type="http://schemas.openxmlformats.org/officeDocument/2006/relationships/diagramLayout" Target="../diagrams/layout22.xml"/><Relationship Id="rId24" Type="http://schemas.openxmlformats.org/officeDocument/2006/relationships/diagramQuickStyle" Target="../diagrams/quickStyle24.xml"/><Relationship Id="rId32" Type="http://schemas.openxmlformats.org/officeDocument/2006/relationships/image" Target="../media/image32.png"/><Relationship Id="rId37" Type="http://schemas.microsoft.com/office/2007/relationships/diagramDrawing" Target="../diagrams/drawing26.xml"/><Relationship Id="rId40" Type="http://schemas.openxmlformats.org/officeDocument/2006/relationships/diagramLayout" Target="../diagrams/layout27.xml"/><Relationship Id="rId45" Type="http://schemas.openxmlformats.org/officeDocument/2006/relationships/diagramLayout" Target="../diagrams/layout28.xml"/><Relationship Id="rId53" Type="http://schemas.microsoft.com/office/2007/relationships/diagramDrawing" Target="../diagrams/drawing29.xml"/><Relationship Id="rId58" Type="http://schemas.microsoft.com/office/2007/relationships/diagramDrawing" Target="../diagrams/drawing30.xml"/><Relationship Id="rId5" Type="http://schemas.openxmlformats.org/officeDocument/2006/relationships/diagramData" Target="../diagrams/data21.xml"/><Relationship Id="rId61" Type="http://schemas.openxmlformats.org/officeDocument/2006/relationships/diagramQuickStyle" Target="../diagrams/quickStyle31.xml"/><Relationship Id="rId19" Type="http://schemas.microsoft.com/office/2007/relationships/diagramDrawing" Target="../diagrams/drawing23.xml"/><Relationship Id="rId14" Type="http://schemas.microsoft.com/office/2007/relationships/diagramDrawing" Target="../diagrams/drawing22.xml"/><Relationship Id="rId22" Type="http://schemas.openxmlformats.org/officeDocument/2006/relationships/diagramData" Target="../diagrams/data24.xml"/><Relationship Id="rId27" Type="http://schemas.openxmlformats.org/officeDocument/2006/relationships/diagramData" Target="../diagrams/data25.xml"/><Relationship Id="rId30" Type="http://schemas.openxmlformats.org/officeDocument/2006/relationships/diagramColors" Target="../diagrams/colors25.xml"/><Relationship Id="rId35" Type="http://schemas.openxmlformats.org/officeDocument/2006/relationships/diagramQuickStyle" Target="../diagrams/quickStyle26.xml"/><Relationship Id="rId43" Type="http://schemas.microsoft.com/office/2007/relationships/diagramDrawing" Target="../diagrams/drawing27.xml"/><Relationship Id="rId48" Type="http://schemas.microsoft.com/office/2007/relationships/diagramDrawing" Target="../diagrams/drawing28.xml"/><Relationship Id="rId56" Type="http://schemas.openxmlformats.org/officeDocument/2006/relationships/diagramQuickStyle" Target="../diagrams/quickStyle30.xml"/><Relationship Id="rId8" Type="http://schemas.openxmlformats.org/officeDocument/2006/relationships/diagramColors" Target="../diagrams/colors21.xml"/><Relationship Id="rId51" Type="http://schemas.openxmlformats.org/officeDocument/2006/relationships/diagramQuickStyle" Target="../diagrams/quickStyle29.xml"/><Relationship Id="rId3" Type="http://schemas.openxmlformats.org/officeDocument/2006/relationships/image" Target="../media/image27.png"/><Relationship Id="rId12" Type="http://schemas.openxmlformats.org/officeDocument/2006/relationships/diagramQuickStyle" Target="../diagrams/quickStyle22.xml"/><Relationship Id="rId17" Type="http://schemas.openxmlformats.org/officeDocument/2006/relationships/diagramQuickStyle" Target="../diagrams/quickStyle23.xml"/><Relationship Id="rId25" Type="http://schemas.openxmlformats.org/officeDocument/2006/relationships/diagramColors" Target="../diagrams/colors24.xml"/><Relationship Id="rId33" Type="http://schemas.openxmlformats.org/officeDocument/2006/relationships/diagramData" Target="../diagrams/data26.xml"/><Relationship Id="rId38" Type="http://schemas.openxmlformats.org/officeDocument/2006/relationships/image" Target="../media/image25.png"/><Relationship Id="rId46" Type="http://schemas.openxmlformats.org/officeDocument/2006/relationships/diagramQuickStyle" Target="../diagrams/quickStyle28.xml"/><Relationship Id="rId59" Type="http://schemas.openxmlformats.org/officeDocument/2006/relationships/diagramData" Target="../diagrams/data31.xml"/><Relationship Id="rId20" Type="http://schemas.openxmlformats.org/officeDocument/2006/relationships/image" Target="../media/image23.png"/><Relationship Id="rId41" Type="http://schemas.openxmlformats.org/officeDocument/2006/relationships/diagramQuickStyle" Target="../diagrams/quickStyle27.xml"/><Relationship Id="rId54" Type="http://schemas.openxmlformats.org/officeDocument/2006/relationships/diagramData" Target="../diagrams/data30.xml"/><Relationship Id="rId62" Type="http://schemas.openxmlformats.org/officeDocument/2006/relationships/diagramColors" Target="../diagrams/colors31.xml"/><Relationship Id="rId1" Type="http://schemas.openxmlformats.org/officeDocument/2006/relationships/slideLayout" Target="../slideLayouts/slideLayout11.xml"/><Relationship Id="rId6" Type="http://schemas.openxmlformats.org/officeDocument/2006/relationships/diagramLayout" Target="../diagrams/layout21.xml"/><Relationship Id="rId15" Type="http://schemas.openxmlformats.org/officeDocument/2006/relationships/diagramData" Target="../diagrams/data23.xml"/><Relationship Id="rId23" Type="http://schemas.openxmlformats.org/officeDocument/2006/relationships/diagramLayout" Target="../diagrams/layout24.xml"/><Relationship Id="rId28" Type="http://schemas.openxmlformats.org/officeDocument/2006/relationships/diagramLayout" Target="../diagrams/layout25.xml"/><Relationship Id="rId36" Type="http://schemas.openxmlformats.org/officeDocument/2006/relationships/diagramColors" Target="../diagrams/colors26.xml"/><Relationship Id="rId49" Type="http://schemas.openxmlformats.org/officeDocument/2006/relationships/diagramData" Target="../diagrams/data29.xml"/><Relationship Id="rId57" Type="http://schemas.openxmlformats.org/officeDocument/2006/relationships/diagramColors" Target="../diagrams/colors30.xml"/><Relationship Id="rId10" Type="http://schemas.openxmlformats.org/officeDocument/2006/relationships/diagramData" Target="../diagrams/data22.xml"/><Relationship Id="rId31" Type="http://schemas.microsoft.com/office/2007/relationships/diagramDrawing" Target="../diagrams/drawing25.xml"/><Relationship Id="rId44" Type="http://schemas.openxmlformats.org/officeDocument/2006/relationships/diagramData" Target="../diagrams/data28.xml"/><Relationship Id="rId52" Type="http://schemas.openxmlformats.org/officeDocument/2006/relationships/diagramColors" Target="../diagrams/colors29.xml"/><Relationship Id="rId60" Type="http://schemas.openxmlformats.org/officeDocument/2006/relationships/diagramLayout" Target="../diagrams/layout31.xml"/><Relationship Id="rId4" Type="http://schemas.openxmlformats.org/officeDocument/2006/relationships/image" Target="../media/image33.png"/><Relationship Id="rId9" Type="http://schemas.microsoft.com/office/2007/relationships/diagramDrawing" Target="../diagrams/drawing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3" Type="http://schemas.openxmlformats.org/officeDocument/2006/relationships/diagramData" Target="../diagrams/data34.xml"/><Relationship Id="rId18" Type="http://schemas.openxmlformats.org/officeDocument/2006/relationships/image" Target="../media/image27.png"/><Relationship Id="rId26" Type="http://schemas.openxmlformats.org/officeDocument/2006/relationships/diagramLayout" Target="../diagrams/layout35.xml"/><Relationship Id="rId39" Type="http://schemas.microsoft.com/office/2007/relationships/diagramDrawing" Target="../diagrams/drawing37.xml"/><Relationship Id="rId21" Type="http://schemas.openxmlformats.org/officeDocument/2006/relationships/image" Target="../media/image32.png"/><Relationship Id="rId34" Type="http://schemas.microsoft.com/office/2007/relationships/diagramDrawing" Target="../diagrams/drawing36.xml"/><Relationship Id="rId7" Type="http://schemas.microsoft.com/office/2007/relationships/diagramDrawing" Target="../diagrams/drawing32.xml"/><Relationship Id="rId12" Type="http://schemas.microsoft.com/office/2007/relationships/diagramDrawing" Target="../diagrams/drawing33.xml"/><Relationship Id="rId17" Type="http://schemas.microsoft.com/office/2007/relationships/diagramDrawing" Target="../diagrams/drawing34.xml"/><Relationship Id="rId25" Type="http://schemas.openxmlformats.org/officeDocument/2006/relationships/diagramData" Target="../diagrams/data35.xml"/><Relationship Id="rId33" Type="http://schemas.openxmlformats.org/officeDocument/2006/relationships/diagramColors" Target="../diagrams/colors36.xml"/><Relationship Id="rId38" Type="http://schemas.openxmlformats.org/officeDocument/2006/relationships/diagramColors" Target="../diagrams/colors37.xml"/><Relationship Id="rId2" Type="http://schemas.openxmlformats.org/officeDocument/2006/relationships/notesSlide" Target="../notesSlides/notesSlide17.xml"/><Relationship Id="rId16" Type="http://schemas.openxmlformats.org/officeDocument/2006/relationships/diagramColors" Target="../diagrams/colors34.xml"/><Relationship Id="rId20" Type="http://schemas.openxmlformats.org/officeDocument/2006/relationships/image" Target="../media/image23.png"/><Relationship Id="rId29" Type="http://schemas.microsoft.com/office/2007/relationships/diagramDrawing" Target="../diagrams/drawing35.xml"/><Relationship Id="rId1" Type="http://schemas.openxmlformats.org/officeDocument/2006/relationships/slideLayout" Target="../slideLayouts/slideLayout11.xml"/><Relationship Id="rId6" Type="http://schemas.openxmlformats.org/officeDocument/2006/relationships/diagramColors" Target="../diagrams/colors32.xml"/><Relationship Id="rId11" Type="http://schemas.openxmlformats.org/officeDocument/2006/relationships/diagramColors" Target="../diagrams/colors33.xml"/><Relationship Id="rId24" Type="http://schemas.openxmlformats.org/officeDocument/2006/relationships/image" Target="../media/image36.jpg"/><Relationship Id="rId32" Type="http://schemas.openxmlformats.org/officeDocument/2006/relationships/diagramQuickStyle" Target="../diagrams/quickStyle36.xml"/><Relationship Id="rId37" Type="http://schemas.openxmlformats.org/officeDocument/2006/relationships/diagramQuickStyle" Target="../diagrams/quickStyle37.xml"/><Relationship Id="rId5" Type="http://schemas.openxmlformats.org/officeDocument/2006/relationships/diagramQuickStyle" Target="../diagrams/quickStyle32.xml"/><Relationship Id="rId15" Type="http://schemas.openxmlformats.org/officeDocument/2006/relationships/diagramQuickStyle" Target="../diagrams/quickStyle34.xml"/><Relationship Id="rId23" Type="http://schemas.openxmlformats.org/officeDocument/2006/relationships/image" Target="../media/image25.png"/><Relationship Id="rId28" Type="http://schemas.openxmlformats.org/officeDocument/2006/relationships/diagramColors" Target="../diagrams/colors35.xml"/><Relationship Id="rId36" Type="http://schemas.openxmlformats.org/officeDocument/2006/relationships/diagramLayout" Target="../diagrams/layout37.xml"/><Relationship Id="rId10" Type="http://schemas.openxmlformats.org/officeDocument/2006/relationships/diagramQuickStyle" Target="../diagrams/quickStyle33.xml"/><Relationship Id="rId19" Type="http://schemas.openxmlformats.org/officeDocument/2006/relationships/image" Target="../media/image26.png"/><Relationship Id="rId31" Type="http://schemas.openxmlformats.org/officeDocument/2006/relationships/diagramLayout" Target="../diagrams/layout36.xml"/><Relationship Id="rId4" Type="http://schemas.openxmlformats.org/officeDocument/2006/relationships/diagramLayout" Target="../diagrams/layout32.xml"/><Relationship Id="rId9" Type="http://schemas.openxmlformats.org/officeDocument/2006/relationships/diagramLayout" Target="../diagrams/layout33.xml"/><Relationship Id="rId14" Type="http://schemas.openxmlformats.org/officeDocument/2006/relationships/diagramLayout" Target="../diagrams/layout34.xml"/><Relationship Id="rId22" Type="http://schemas.openxmlformats.org/officeDocument/2006/relationships/image" Target="../media/image33.png"/><Relationship Id="rId27" Type="http://schemas.openxmlformats.org/officeDocument/2006/relationships/diagramQuickStyle" Target="../diagrams/quickStyle35.xml"/><Relationship Id="rId30" Type="http://schemas.openxmlformats.org/officeDocument/2006/relationships/diagramData" Target="../diagrams/data36.xml"/><Relationship Id="rId35" Type="http://schemas.openxmlformats.org/officeDocument/2006/relationships/diagramData" Target="../diagrams/data37.xml"/><Relationship Id="rId8" Type="http://schemas.openxmlformats.org/officeDocument/2006/relationships/diagramData" Target="../diagrams/data33.xml"/><Relationship Id="rId3" Type="http://schemas.openxmlformats.org/officeDocument/2006/relationships/diagramData" Target="../diagrams/data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18.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25.png"/><Relationship Id="rId3" Type="http://schemas.openxmlformats.org/officeDocument/2006/relationships/slideLayout" Target="../slideLayouts/slideLayout11.xml"/><Relationship Id="rId21" Type="http://schemas.openxmlformats.org/officeDocument/2006/relationships/image" Target="../media/image28.png"/><Relationship Id="rId7" Type="http://schemas.openxmlformats.org/officeDocument/2006/relationships/diagramData" Target="../diagrams/data1.xml"/><Relationship Id="rId12" Type="http://schemas.openxmlformats.org/officeDocument/2006/relationships/image" Target="../media/image23.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27.png"/><Relationship Id="rId1" Type="http://schemas.openxmlformats.org/officeDocument/2006/relationships/tags" Target="../tags/tag1.xml"/><Relationship Id="rId6" Type="http://schemas.openxmlformats.org/officeDocument/2006/relationships/image" Target="../media/image21.png"/><Relationship Id="rId11" Type="http://schemas.microsoft.com/office/2007/relationships/diagramDrawing" Target="../diagrams/drawing1.xml"/><Relationship Id="rId5" Type="http://schemas.openxmlformats.org/officeDocument/2006/relationships/image" Target="../media/image20.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26.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3036319"/>
            <a:ext cx="7566343" cy="1828800"/>
          </a:xfrm>
        </p:spPr>
        <p:txBody>
          <a:bodyPr/>
          <a:lstStyle/>
          <a:p>
            <a:r>
              <a:rPr lang="en-US" b="1" dirty="0"/>
              <a:t>Microsoft Graph </a:t>
            </a:r>
            <a:br>
              <a:rPr lang="en-US" b="1" dirty="0"/>
            </a:br>
            <a:r>
              <a:rPr lang="en-US" b="1" dirty="0"/>
              <a:t>REST API</a:t>
            </a:r>
            <a:endParaRPr lang="en-US" dirty="0"/>
          </a:p>
        </p:txBody>
      </p:sp>
      <p:sp>
        <p:nvSpPr>
          <p:cNvPr id="5" name="Text Placeholder 4"/>
          <p:cNvSpPr>
            <a:spLocks noGrp="1"/>
          </p:cNvSpPr>
          <p:nvPr>
            <p:ph type="body" sz="quarter" idx="12"/>
          </p:nvPr>
        </p:nvSpPr>
        <p:spPr/>
        <p:txBody>
          <a:bodyPr/>
          <a:lstStyle/>
          <a:p>
            <a:r>
              <a:rPr lang="en-US" dirty="0"/>
              <a:t>Build applications using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407572" y="3234166"/>
            <a:ext cx="1595220"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userPhoto</a:t>
            </a:r>
            <a:endParaRPr lang="en-US" sz="2399" dirty="0">
              <a:gradFill>
                <a:gsLst>
                  <a:gs pos="0">
                    <a:srgbClr val="404040"/>
                  </a:gs>
                  <a:gs pos="55000">
                    <a:srgbClr val="404040"/>
                  </a:gs>
                </a:gsLst>
                <a:lin ang="5400000" scaled="0"/>
              </a:gradFill>
            </a:endParaRPr>
          </a:p>
        </p:txBody>
      </p:sp>
      <p:sp>
        <p:nvSpPr>
          <p:cNvPr id="7" name="Rectangle 6"/>
          <p:cNvSpPr/>
          <p:nvPr/>
        </p:nvSpPr>
        <p:spPr bwMode="auto">
          <a:xfrm>
            <a:off x="5578222" y="1973875"/>
            <a:ext cx="1226894" cy="7479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404040"/>
                  </a:gs>
                  <a:gs pos="55000">
                    <a:srgbClr val="404040"/>
                  </a:gs>
                </a:gsLst>
                <a:lin ang="5400000" scaled="0"/>
              </a:gradFill>
              <a:ea typeface="Segoe UI" pitchFamily="34" charset="0"/>
              <a:cs typeface="Segoe UI" pitchFamily="34" charset="0"/>
            </a:endParaRPr>
          </a:p>
        </p:txBody>
      </p:sp>
      <p:sp>
        <p:nvSpPr>
          <p:cNvPr id="6" name="Title 5"/>
          <p:cNvSpPr>
            <a:spLocks noGrp="1"/>
          </p:cNvSpPr>
          <p:nvPr>
            <p:ph type="title"/>
          </p:nvPr>
        </p:nvSpPr>
        <p:spPr/>
        <p:txBody>
          <a:bodyPr/>
          <a:lstStyle/>
          <a:p>
            <a:r>
              <a:rPr lang="en-US" dirty="0">
                <a:gradFill>
                  <a:gsLst>
                    <a:gs pos="0">
                      <a:schemeClr val="tx1"/>
                    </a:gs>
                    <a:gs pos="55000">
                      <a:schemeClr val="tx1"/>
                    </a:gs>
                  </a:gsLst>
                  <a:lin ang="5400000" scaled="0"/>
                </a:gradFill>
              </a:rPr>
              <a:t>/me</a:t>
            </a:r>
          </a:p>
        </p:txBody>
      </p:sp>
      <p:sp>
        <p:nvSpPr>
          <p:cNvPr id="10" name="Rectangle 9"/>
          <p:cNvSpPr/>
          <p:nvPr/>
        </p:nvSpPr>
        <p:spPr>
          <a:xfrm>
            <a:off x="5277637" y="3262861"/>
            <a:ext cx="1828065"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department</a:t>
            </a:r>
          </a:p>
        </p:txBody>
      </p:sp>
      <p:sp>
        <p:nvSpPr>
          <p:cNvPr id="11" name="Rectangle 10"/>
          <p:cNvSpPr/>
          <p:nvPr/>
        </p:nvSpPr>
        <p:spPr>
          <a:xfrm>
            <a:off x="5590248" y="3262861"/>
            <a:ext cx="1202840"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mobile</a:t>
            </a:r>
          </a:p>
        </p:txBody>
      </p:sp>
      <p:sp>
        <p:nvSpPr>
          <p:cNvPr id="12" name="Rectangle 11"/>
          <p:cNvSpPr/>
          <p:nvPr/>
        </p:nvSpPr>
        <p:spPr>
          <a:xfrm>
            <a:off x="5468059" y="3262861"/>
            <a:ext cx="1447218" cy="470725"/>
          </a:xfrm>
          <a:prstGeom prst="rect">
            <a:avLst/>
          </a:prstGeom>
        </p:spPr>
        <p:txBody>
          <a:bodyPr wrap="square">
            <a:spAutoFit/>
          </a:bodyPr>
          <a:lstStyle/>
          <a:p>
            <a:pPr>
              <a:defRPr/>
            </a:pPr>
            <a:r>
              <a:rPr lang="en-US" sz="2399" dirty="0" err="1">
                <a:gradFill>
                  <a:gsLst>
                    <a:gs pos="0">
                      <a:srgbClr val="404040"/>
                    </a:gs>
                    <a:gs pos="55000">
                      <a:srgbClr val="404040"/>
                    </a:gs>
                  </a:gsLst>
                  <a:lin ang="5400000" scaled="0"/>
                </a:gradFill>
              </a:rPr>
              <a:t>aboutMe</a:t>
            </a:r>
            <a:endParaRPr lang="en-US" sz="2399" dirty="0">
              <a:gradFill>
                <a:gsLst>
                  <a:gs pos="0">
                    <a:srgbClr val="404040"/>
                  </a:gs>
                  <a:gs pos="55000">
                    <a:srgbClr val="404040"/>
                  </a:gs>
                </a:gsLst>
                <a:lin ang="5400000" scaled="0"/>
              </a:gradFill>
            </a:endParaRPr>
          </a:p>
        </p:txBody>
      </p:sp>
      <p:sp>
        <p:nvSpPr>
          <p:cNvPr id="13" name="Rectangle 12"/>
          <p:cNvSpPr/>
          <p:nvPr/>
        </p:nvSpPr>
        <p:spPr>
          <a:xfrm>
            <a:off x="5531886" y="3262861"/>
            <a:ext cx="1319566" cy="461537"/>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birthday</a:t>
            </a:r>
          </a:p>
        </p:txBody>
      </p:sp>
      <p:sp>
        <p:nvSpPr>
          <p:cNvPr id="14" name="Rectangle 13"/>
          <p:cNvSpPr/>
          <p:nvPr/>
        </p:nvSpPr>
        <p:spPr>
          <a:xfrm>
            <a:off x="5801836" y="3262861"/>
            <a:ext cx="779664" cy="470725"/>
          </a:xfrm>
          <a:prstGeom prst="rect">
            <a:avLst/>
          </a:prstGeom>
        </p:spPr>
        <p:txBody>
          <a:bodyPr wrap="square">
            <a:spAutoFit/>
          </a:bodyPr>
          <a:lstStyle/>
          <a:p>
            <a:pPr>
              <a:defRPr/>
            </a:pPr>
            <a:r>
              <a:rPr lang="en-US" sz="2399" dirty="0">
                <a:gradFill>
                  <a:gsLst>
                    <a:gs pos="0">
                      <a:srgbClr val="404040"/>
                    </a:gs>
                    <a:gs pos="55000">
                      <a:srgbClr val="404040"/>
                    </a:gs>
                  </a:gsLst>
                  <a:lin ang="5400000" scaled="0"/>
                </a:gradFill>
              </a:rPr>
              <a:t>tags</a:t>
            </a:r>
          </a:p>
        </p:txBody>
      </p:sp>
      <p:sp>
        <p:nvSpPr>
          <p:cNvPr id="15" name="Rectangle 14"/>
          <p:cNvSpPr/>
          <p:nvPr/>
        </p:nvSpPr>
        <p:spPr>
          <a:xfrm>
            <a:off x="5524960" y="3262861"/>
            <a:ext cx="1358941"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hireDate</a:t>
            </a:r>
            <a:endParaRPr lang="en-US" sz="2399" dirty="0">
              <a:gradFill>
                <a:gsLst>
                  <a:gs pos="0">
                    <a:srgbClr val="404040"/>
                  </a:gs>
                  <a:gs pos="55000">
                    <a:srgbClr val="404040"/>
                  </a:gs>
                </a:gsLst>
                <a:lin ang="5400000" scaled="0"/>
              </a:gradFill>
            </a:endParaRPr>
          </a:p>
        </p:txBody>
      </p:sp>
      <p:sp>
        <p:nvSpPr>
          <p:cNvPr id="16" name="Rectangle 15"/>
          <p:cNvSpPr/>
          <p:nvPr/>
        </p:nvSpPr>
        <p:spPr>
          <a:xfrm>
            <a:off x="5002977" y="3262861"/>
            <a:ext cx="2417580"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thumbnailPhoto</a:t>
            </a:r>
            <a:endParaRPr lang="en-US" sz="2399" dirty="0">
              <a:gradFill>
                <a:gsLst>
                  <a:gs pos="0">
                    <a:srgbClr val="404040"/>
                  </a:gs>
                  <a:gs pos="55000">
                    <a:srgbClr val="404040"/>
                  </a:gs>
                </a:gsLst>
                <a:lin ang="5400000" scaled="0"/>
              </a:gradFill>
            </a:endParaRPr>
          </a:p>
        </p:txBody>
      </p:sp>
      <p:sp>
        <p:nvSpPr>
          <p:cNvPr id="17" name="Rectangle 16"/>
          <p:cNvSpPr/>
          <p:nvPr/>
        </p:nvSpPr>
        <p:spPr>
          <a:xfrm>
            <a:off x="5578223" y="3262861"/>
            <a:ext cx="1251821"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address</a:t>
            </a:r>
          </a:p>
        </p:txBody>
      </p:sp>
      <p:sp>
        <p:nvSpPr>
          <p:cNvPr id="18" name="Rectangle 17"/>
          <p:cNvSpPr/>
          <p:nvPr/>
        </p:nvSpPr>
        <p:spPr>
          <a:xfrm>
            <a:off x="5592227" y="3262861"/>
            <a:ext cx="1216704"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jobTitle</a:t>
            </a:r>
            <a:endParaRPr lang="en-US" sz="2399" dirty="0">
              <a:gradFill>
                <a:gsLst>
                  <a:gs pos="0">
                    <a:srgbClr val="404040"/>
                  </a:gs>
                  <a:gs pos="55000">
                    <a:srgbClr val="404040"/>
                  </a:gs>
                </a:gsLst>
                <a:lin ang="5400000" scaled="0"/>
              </a:gradFill>
            </a:endParaRPr>
          </a:p>
        </p:txBody>
      </p:sp>
      <p:sp>
        <p:nvSpPr>
          <p:cNvPr id="19" name="Rectangle 18"/>
          <p:cNvSpPr/>
          <p:nvPr/>
        </p:nvSpPr>
        <p:spPr>
          <a:xfrm>
            <a:off x="5721218" y="3262861"/>
            <a:ext cx="960022"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name</a:t>
            </a:r>
          </a:p>
        </p:txBody>
      </p:sp>
      <p:sp>
        <p:nvSpPr>
          <p:cNvPr id="20" name="Rectangle 19"/>
          <p:cNvSpPr/>
          <p:nvPr/>
        </p:nvSpPr>
        <p:spPr>
          <a:xfrm>
            <a:off x="5802137" y="3262861"/>
            <a:ext cx="791627"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alias</a:t>
            </a:r>
          </a:p>
        </p:txBody>
      </p:sp>
      <p:sp>
        <p:nvSpPr>
          <p:cNvPr id="21" name="Rectangle 20"/>
          <p:cNvSpPr/>
          <p:nvPr/>
        </p:nvSpPr>
        <p:spPr>
          <a:xfrm>
            <a:off x="5280600" y="3262861"/>
            <a:ext cx="1854255" cy="470725"/>
          </a:xfrm>
          <a:prstGeom prst="rect">
            <a:avLst/>
          </a:prstGeom>
        </p:spPr>
        <p:txBody>
          <a:bodyPr wrap="none">
            <a:spAutoFit/>
          </a:bodyPr>
          <a:lstStyle/>
          <a:p>
            <a:pPr>
              <a:defRPr/>
            </a:pPr>
            <a:r>
              <a:rPr lang="en-US" sz="2399" dirty="0" err="1">
                <a:gradFill>
                  <a:gsLst>
                    <a:gs pos="0">
                      <a:srgbClr val="404040"/>
                    </a:gs>
                    <a:gs pos="55000">
                      <a:srgbClr val="404040"/>
                    </a:gs>
                  </a:gsLst>
                  <a:lin ang="5400000" scaled="0"/>
                </a:gradFill>
              </a:rPr>
              <a:t>pastProjects</a:t>
            </a:r>
            <a:endParaRPr lang="en-US" sz="2399" dirty="0">
              <a:gradFill>
                <a:gsLst>
                  <a:gs pos="0">
                    <a:srgbClr val="404040"/>
                  </a:gs>
                  <a:gs pos="55000">
                    <a:srgbClr val="404040"/>
                  </a:gs>
                </a:gsLst>
                <a:lin ang="5400000" scaled="0"/>
              </a:gradFill>
            </a:endParaRPr>
          </a:p>
        </p:txBody>
      </p:sp>
      <p:sp>
        <p:nvSpPr>
          <p:cNvPr id="22" name="Rectangle 21"/>
          <p:cNvSpPr/>
          <p:nvPr/>
        </p:nvSpPr>
        <p:spPr>
          <a:xfrm>
            <a:off x="5093509" y="3262861"/>
            <a:ext cx="2231136"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responsibilities</a:t>
            </a:r>
          </a:p>
        </p:txBody>
      </p:sp>
      <p:sp>
        <p:nvSpPr>
          <p:cNvPr id="23" name="Rectangle 22"/>
          <p:cNvSpPr/>
          <p:nvPr/>
        </p:nvSpPr>
        <p:spPr>
          <a:xfrm>
            <a:off x="5592227" y="3262861"/>
            <a:ext cx="1218339"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schools</a:t>
            </a:r>
          </a:p>
        </p:txBody>
      </p:sp>
      <p:sp>
        <p:nvSpPr>
          <p:cNvPr id="24" name="Rectangle 23"/>
          <p:cNvSpPr/>
          <p:nvPr/>
        </p:nvSpPr>
        <p:spPr>
          <a:xfrm>
            <a:off x="5780506" y="3262861"/>
            <a:ext cx="834134" cy="470725"/>
          </a:xfrm>
          <a:prstGeom prst="rect">
            <a:avLst/>
          </a:prstGeom>
        </p:spPr>
        <p:txBody>
          <a:bodyPr wrap="none">
            <a:spAutoFit/>
          </a:bodyPr>
          <a:lstStyle/>
          <a:p>
            <a:pPr>
              <a:defRPr/>
            </a:pPr>
            <a:r>
              <a:rPr lang="en-US" sz="2399" dirty="0">
                <a:gradFill>
                  <a:gsLst>
                    <a:gs pos="0">
                      <a:srgbClr val="404040"/>
                    </a:gs>
                    <a:gs pos="55000">
                      <a:srgbClr val="404040"/>
                    </a:gs>
                  </a:gsLst>
                  <a:lin ang="5400000" scaled="0"/>
                </a:gradFill>
              </a:rPr>
              <a:t>skills</a:t>
            </a:r>
          </a:p>
        </p:txBody>
      </p:sp>
      <p:sp>
        <p:nvSpPr>
          <p:cNvPr id="5" name="Oval 4"/>
          <p:cNvSpPr/>
          <p:nvPr/>
        </p:nvSpPr>
        <p:spPr bwMode="auto">
          <a:xfrm>
            <a:off x="4694851" y="2037571"/>
            <a:ext cx="2947572" cy="288863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404040"/>
                  </a:gs>
                  <a:gs pos="55000">
                    <a:srgbClr val="404040"/>
                  </a:gs>
                </a:gsLst>
                <a:lin ang="5400000" scaled="0"/>
              </a:gradFill>
              <a:ea typeface="Segoe UI" pitchFamily="34" charset="0"/>
              <a:cs typeface="Segoe UI" pitchFamily="34" charset="0"/>
            </a:endParaRPr>
          </a:p>
        </p:txBody>
      </p:sp>
      <p:sp>
        <p:nvSpPr>
          <p:cNvPr id="3" name="TextBox 2"/>
          <p:cNvSpPr txBox="1"/>
          <p:nvPr/>
        </p:nvSpPr>
        <p:spPr>
          <a:xfrm>
            <a:off x="5692323" y="2121374"/>
            <a:ext cx="998693" cy="487694"/>
          </a:xfrm>
          <a:prstGeom prst="rect">
            <a:avLst/>
          </a:prstGeom>
          <a:noFill/>
        </p:spPr>
        <p:txBody>
          <a:bodyPr wrap="square" rtlCol="0">
            <a:spAutoFit/>
          </a:bodyPr>
          <a:lstStyle>
            <a:defPPr>
              <a:defRPr lang="en-US"/>
            </a:defPPr>
            <a:lvl1pPr algn="ctr" defTabSz="932597">
              <a:lnSpc>
                <a:spcPct val="90000"/>
              </a:lnSpc>
              <a:spcBef>
                <a:spcPct val="0"/>
              </a:spcBef>
              <a:defRPr sz="2800" b="1">
                <a:gradFill>
                  <a:gsLst>
                    <a:gs pos="1250">
                      <a:schemeClr val="tx2"/>
                    </a:gs>
                    <a:gs pos="73000">
                      <a:schemeClr val="tx2"/>
                    </a:gs>
                  </a:gsLst>
                  <a:lin ang="5400000" scaled="0"/>
                </a:gradFill>
                <a:latin typeface="Segoe UI Semilight" panose="020B0402040204020203" pitchFamily="34" charset="0"/>
                <a:cs typeface="Segoe UI Semilight" panose="020B0402040204020203" pitchFamily="34" charset="0"/>
              </a:defRPr>
            </a:lvl1pPr>
          </a:lstStyle>
          <a:p>
            <a:pPr>
              <a:defRPr/>
            </a:pPr>
            <a:r>
              <a:rPr lang="en-US" sz="2799" dirty="0">
                <a:gradFill>
                  <a:gsLst>
                    <a:gs pos="0">
                      <a:srgbClr val="404040">
                        <a:alpha val="0"/>
                      </a:srgbClr>
                    </a:gs>
                    <a:gs pos="55000">
                      <a:srgbClr val="404040">
                        <a:alpha val="0"/>
                      </a:srgbClr>
                    </a:gs>
                  </a:gsLst>
                  <a:lin ang="5400000" scaled="0"/>
                </a:gradFill>
              </a:rPr>
              <a:t>ME</a:t>
            </a:r>
          </a:p>
        </p:txBody>
      </p:sp>
      <p:grpSp>
        <p:nvGrpSpPr>
          <p:cNvPr id="168" name="Group 167"/>
          <p:cNvGrpSpPr/>
          <p:nvPr/>
        </p:nvGrpSpPr>
        <p:grpSpPr>
          <a:xfrm>
            <a:off x="655211" y="2574443"/>
            <a:ext cx="1463761" cy="2085518"/>
            <a:chOff x="636295" y="2518478"/>
            <a:chExt cx="1435768" cy="2045634"/>
          </a:xfrm>
        </p:grpSpPr>
        <p:sp>
          <p:nvSpPr>
            <p:cNvPr id="169" name="Oval 168"/>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170" name="Diagram 169"/>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71" name="Title 1"/>
          <p:cNvSpPr txBox="1">
            <a:spLocks/>
          </p:cNvSpPr>
          <p:nvPr/>
        </p:nvSpPr>
        <p:spPr>
          <a:xfrm>
            <a:off x="278605" y="2117830"/>
            <a:ext cx="221072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2039" dirty="0">
                <a:solidFill>
                  <a:srgbClr val="404040"/>
                </a:solidFill>
                <a:latin typeface="Segoe UI" panose="020B0502040204020203" pitchFamily="34" charset="0"/>
                <a:cs typeface="Segoe UI" panose="020B0502040204020203" pitchFamily="34" charset="0"/>
              </a:rPr>
              <a:t>USER</a:t>
            </a:r>
          </a:p>
        </p:txBody>
      </p:sp>
    </p:spTree>
    <p:custDataLst>
      <p:tags r:id="rId1"/>
    </p:custDataLst>
    <p:extLst>
      <p:ext uri="{BB962C8B-B14F-4D97-AF65-F5344CB8AC3E}">
        <p14:creationId xmlns:p14="http://schemas.microsoft.com/office/powerpoint/2010/main" val="2739395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24228E-7 -2.2424E-6 L 0.38652 -0.0177 " pathEditMode="relative" rAng="0" ptsTypes="AA">
                                      <p:cBhvr>
                                        <p:cTn id="6" dur="2000" fill="hold"/>
                                        <p:tgtEl>
                                          <p:spTgt spid="168"/>
                                        </p:tgtEl>
                                        <p:attrNameLst>
                                          <p:attrName>ppt_x</p:attrName>
                                          <p:attrName>ppt_y</p:attrName>
                                        </p:attrNameLst>
                                      </p:cBhvr>
                                      <p:rCtr x="19428" y="-976"/>
                                    </p:animMotion>
                                  </p:childTnLst>
                                </p:cTn>
                              </p:par>
                              <p:par>
                                <p:cTn id="7" presetID="42" presetClass="path" presetSubtype="0" accel="50000" decel="50000" fill="hold" grpId="0" nodeType="withEffect">
                                  <p:stCondLst>
                                    <p:cond delay="0"/>
                                  </p:stCondLst>
                                  <p:childTnLst>
                                    <p:animMotion origin="layout" path="M -4.37835E-6 4.20336E-6 L 0.38282 0.02587 " pathEditMode="relative" rAng="0" ptsTypes="AA">
                                      <p:cBhvr>
                                        <p:cTn id="8" dur="2000" fill="hold"/>
                                        <p:tgtEl>
                                          <p:spTgt spid="171"/>
                                        </p:tgtEl>
                                        <p:attrNameLst>
                                          <p:attrName>ppt_x</p:attrName>
                                          <p:attrName>ppt_y</p:attrName>
                                        </p:attrNameLst>
                                      </p:cBhvr>
                                      <p:rCtr x="19135" y="1294"/>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42" presetClass="path" presetSubtype="0" accel="50000" decel="50000" fill="hold" grpId="0" nodeType="withEffect">
                                  <p:stCondLst>
                                    <p:cond delay="0"/>
                                  </p:stCondLst>
                                  <p:childTnLst>
                                    <p:animMotion origin="layout" path="M 2.80827E-8 8.89696E-7 L 0.29423 -0.23967 " pathEditMode="relative" rAng="0" ptsTypes="AA">
                                      <p:cBhvr>
                                        <p:cTn id="14" dur="2000" fill="hold"/>
                                        <p:tgtEl>
                                          <p:spTgt spid="23"/>
                                        </p:tgtEl>
                                        <p:attrNameLst>
                                          <p:attrName>ppt_x</p:attrName>
                                          <p:attrName>ppt_y</p:attrName>
                                        </p:attrNameLst>
                                      </p:cBhvr>
                                      <p:rCtr x="14705" y="-11984"/>
                                    </p:animMotion>
                                  </p:childTnLst>
                                </p:cTn>
                              </p:par>
                              <p:par>
                                <p:cTn id="15" presetID="42" presetClass="path" presetSubtype="0" accel="50000" decel="50000" fill="hold" grpId="0" nodeType="withEffect">
                                  <p:stCondLst>
                                    <p:cond delay="0"/>
                                  </p:stCondLst>
                                  <p:childTnLst>
                                    <p:animMotion origin="layout" path="M 2.80827E-8 8.89696E-7 L 0.14399 -0.30686 " pathEditMode="relative" rAng="0" ptsTypes="AA">
                                      <p:cBhvr>
                                        <p:cTn id="16" dur="2000" fill="hold"/>
                                        <p:tgtEl>
                                          <p:spTgt spid="15"/>
                                        </p:tgtEl>
                                        <p:attrNameLst>
                                          <p:attrName>ppt_x</p:attrName>
                                          <p:attrName>ppt_y</p:attrName>
                                        </p:attrNameLst>
                                      </p:cBhvr>
                                      <p:rCtr x="7199" y="-15343"/>
                                    </p:animMotion>
                                  </p:childTnLst>
                                </p:cTn>
                              </p:par>
                              <p:par>
                                <p:cTn id="17" presetID="42" presetClass="path" presetSubtype="0" accel="50000" decel="50000" fill="hold" grpId="0" nodeType="withEffect">
                                  <p:stCondLst>
                                    <p:cond delay="0"/>
                                  </p:stCondLst>
                                  <p:childTnLst>
                                    <p:animMotion origin="layout" path="M 2.80827E-8 8.89696E-7 L -0.31848 0.15343 " pathEditMode="relative" rAng="0" ptsTypes="AA">
                                      <p:cBhvr>
                                        <p:cTn id="18" dur="2000" fill="hold"/>
                                        <p:tgtEl>
                                          <p:spTgt spid="22"/>
                                        </p:tgtEl>
                                        <p:attrNameLst>
                                          <p:attrName>ppt_x</p:attrName>
                                          <p:attrName>ppt_y</p:attrName>
                                        </p:attrNameLst>
                                      </p:cBhvr>
                                      <p:rCtr x="-15931" y="7671"/>
                                    </p:animMotion>
                                  </p:childTnLst>
                                </p:cTn>
                              </p:par>
                              <p:par>
                                <p:cTn id="19" presetID="42" presetClass="path" presetSubtype="0" accel="50000" decel="50000" fill="hold" grpId="0" nodeType="withEffect">
                                  <p:stCondLst>
                                    <p:cond delay="0"/>
                                  </p:stCondLst>
                                  <p:childTnLst>
                                    <p:animMotion origin="layout" path="M 2.80827E-8 8.89696E-7 L 0.26972 -0.0143 " pathEditMode="relative" rAng="0" ptsTypes="AA">
                                      <p:cBhvr>
                                        <p:cTn id="20" dur="2000" fill="hold"/>
                                        <p:tgtEl>
                                          <p:spTgt spid="16"/>
                                        </p:tgtEl>
                                        <p:attrNameLst>
                                          <p:attrName>ppt_x</p:attrName>
                                          <p:attrName>ppt_y</p:attrName>
                                        </p:attrNameLst>
                                      </p:cBhvr>
                                      <p:rCtr x="13480" y="-726"/>
                                    </p:animMotion>
                                  </p:childTnLst>
                                </p:cTn>
                              </p:par>
                              <p:par>
                                <p:cTn id="21" presetID="42" presetClass="path" presetSubtype="0" accel="50000" decel="50000" fill="hold" grpId="0" nodeType="withEffect">
                                  <p:stCondLst>
                                    <p:cond delay="0"/>
                                  </p:stCondLst>
                                  <p:childTnLst>
                                    <p:animMotion origin="layout" path="M 2.80827E-8 8.89696E-7 L 0.21458 0.13482 " pathEditMode="relative" rAng="0" ptsTypes="AA">
                                      <p:cBhvr>
                                        <p:cTn id="22" dur="2000" fill="hold"/>
                                        <p:tgtEl>
                                          <p:spTgt spid="21"/>
                                        </p:tgtEl>
                                        <p:attrNameLst>
                                          <p:attrName>ppt_x</p:attrName>
                                          <p:attrName>ppt_y</p:attrName>
                                        </p:attrNameLst>
                                      </p:cBhvr>
                                      <p:rCtr x="10722" y="6741"/>
                                    </p:animMotion>
                                  </p:childTnLst>
                                </p:cTn>
                              </p:par>
                              <p:par>
                                <p:cTn id="23" presetID="42" presetClass="path" presetSubtype="0" accel="50000" decel="50000" fill="hold" grpId="0" nodeType="withEffect">
                                  <p:stCondLst>
                                    <p:cond delay="0"/>
                                  </p:stCondLst>
                                  <p:childTnLst>
                                    <p:animMotion origin="layout" path="M 2.80827E-8 8.89696E-7 L 0.18394 0.29187 " pathEditMode="relative" rAng="0" ptsTypes="AA">
                                      <p:cBhvr>
                                        <p:cTn id="24" dur="2000" fill="hold"/>
                                        <p:tgtEl>
                                          <p:spTgt spid="13"/>
                                        </p:tgtEl>
                                        <p:attrNameLst>
                                          <p:attrName>ppt_x</p:attrName>
                                          <p:attrName>ppt_y</p:attrName>
                                        </p:attrNameLst>
                                      </p:cBhvr>
                                      <p:rCtr x="9191" y="14594"/>
                                    </p:animMotion>
                                  </p:childTnLst>
                                </p:cTn>
                              </p:par>
                              <p:par>
                                <p:cTn id="25" presetID="42" presetClass="path" presetSubtype="0" accel="50000" decel="50000" fill="hold" grpId="0" nodeType="withEffect">
                                  <p:stCondLst>
                                    <p:cond delay="0"/>
                                  </p:stCondLst>
                                  <p:childTnLst>
                                    <p:animMotion origin="layout" path="M 2.80827E-8 8.89696E-7 L 0.02464 0.2483 " pathEditMode="relative" rAng="0" ptsTypes="AA">
                                      <p:cBhvr>
                                        <p:cTn id="26" dur="2000" fill="hold"/>
                                        <p:tgtEl>
                                          <p:spTgt spid="24"/>
                                        </p:tgtEl>
                                        <p:attrNameLst>
                                          <p:attrName>ppt_x</p:attrName>
                                          <p:attrName>ppt_y</p:attrName>
                                        </p:attrNameLst>
                                      </p:cBhvr>
                                      <p:rCtr x="1225" y="12415"/>
                                    </p:animMotion>
                                  </p:childTnLst>
                                </p:cTn>
                              </p:par>
                              <p:par>
                                <p:cTn id="27" presetID="42" presetClass="path" presetSubtype="0" accel="50000" decel="50000" fill="hold" grpId="0" nodeType="withEffect">
                                  <p:stCondLst>
                                    <p:cond delay="0"/>
                                  </p:stCondLst>
                                  <p:childTnLst>
                                    <p:animMotion origin="layout" path="M 2.80827E-8 8.89696E-7 L -0.14692 0.19383 " pathEditMode="relative" rAng="0" ptsTypes="AA">
                                      <p:cBhvr>
                                        <p:cTn id="28" dur="2000" fill="hold"/>
                                        <p:tgtEl>
                                          <p:spTgt spid="18"/>
                                        </p:tgtEl>
                                        <p:attrNameLst>
                                          <p:attrName>ppt_x</p:attrName>
                                          <p:attrName>ppt_y</p:attrName>
                                        </p:attrNameLst>
                                      </p:cBhvr>
                                      <p:rCtr x="-7353" y="9691"/>
                                    </p:animMotion>
                                  </p:childTnLst>
                                </p:cTn>
                              </p:par>
                              <p:par>
                                <p:cTn id="29" presetID="42" presetClass="path" presetSubtype="0" accel="50000" decel="50000" fill="hold" grpId="0" nodeType="withEffect">
                                  <p:stCondLst>
                                    <p:cond delay="0"/>
                                  </p:stCondLst>
                                  <p:childTnLst>
                                    <p:animMotion origin="layout" path="M 2.80827E-8 8.89696E-7 L -0.18356 0.03314 " pathEditMode="relative" rAng="0" ptsTypes="AA">
                                      <p:cBhvr>
                                        <p:cTn id="30" dur="2000" fill="hold"/>
                                        <p:tgtEl>
                                          <p:spTgt spid="19"/>
                                        </p:tgtEl>
                                        <p:attrNameLst>
                                          <p:attrName>ppt_x</p:attrName>
                                          <p:attrName>ppt_y</p:attrName>
                                        </p:attrNameLst>
                                      </p:cBhvr>
                                      <p:rCtr x="-9178" y="1657"/>
                                    </p:animMotion>
                                  </p:childTnLst>
                                </p:cTn>
                              </p:par>
                              <p:par>
                                <p:cTn id="31" presetID="42" presetClass="path" presetSubtype="0" accel="50000" decel="50000" fill="hold" grpId="0" nodeType="withEffect">
                                  <p:stCondLst>
                                    <p:cond delay="0"/>
                                  </p:stCondLst>
                                  <p:childTnLst>
                                    <p:animMotion origin="layout" path="M 2.80827E-8 8.89696E-7 L 0.1902 -0.13572 " pathEditMode="relative" rAng="0" ptsTypes="AA">
                                      <p:cBhvr>
                                        <p:cTn id="32" dur="2000" fill="hold"/>
                                        <p:tgtEl>
                                          <p:spTgt spid="20"/>
                                        </p:tgtEl>
                                        <p:attrNameLst>
                                          <p:attrName>ppt_x</p:attrName>
                                          <p:attrName>ppt_y</p:attrName>
                                        </p:attrNameLst>
                                      </p:cBhvr>
                                      <p:rCtr x="9510" y="-6786"/>
                                    </p:animMotion>
                                  </p:childTnLst>
                                </p:cTn>
                              </p:par>
                              <p:par>
                                <p:cTn id="33" presetID="42" presetClass="path" presetSubtype="0" accel="50000" decel="50000" fill="hold" grpId="0" nodeType="withEffect">
                                  <p:stCondLst>
                                    <p:cond delay="0"/>
                                  </p:stCondLst>
                                  <p:childTnLst>
                                    <p:animMotion origin="layout" path="M 2.80827E-8 8.89696E-7 L -0.3001 -0.03291 " pathEditMode="relative" rAng="0" ptsTypes="AA">
                                      <p:cBhvr>
                                        <p:cTn id="34" dur="2000" fill="hold"/>
                                        <p:tgtEl>
                                          <p:spTgt spid="12"/>
                                        </p:tgtEl>
                                        <p:attrNameLst>
                                          <p:attrName>ppt_x</p:attrName>
                                          <p:attrName>ppt_y</p:attrName>
                                        </p:attrNameLst>
                                      </p:cBhvr>
                                      <p:rCtr x="-15011" y="-1657"/>
                                    </p:animMotion>
                                  </p:childTnLst>
                                </p:cTn>
                              </p:par>
                              <p:par>
                                <p:cTn id="35" presetID="42" presetClass="path" presetSubtype="0" accel="50000" decel="50000" fill="hold" grpId="0" nodeType="withEffect">
                                  <p:stCondLst>
                                    <p:cond delay="0"/>
                                  </p:stCondLst>
                                  <p:childTnLst>
                                    <p:animMotion origin="layout" path="M 2.80827E-8 8.89696E-7 L -0.18356 -0.17658 " pathEditMode="relative" rAng="0" ptsTypes="AA">
                                      <p:cBhvr>
                                        <p:cTn id="36" dur="2000" fill="hold"/>
                                        <p:tgtEl>
                                          <p:spTgt spid="17"/>
                                        </p:tgtEl>
                                        <p:attrNameLst>
                                          <p:attrName>ppt_x</p:attrName>
                                          <p:attrName>ppt_y</p:attrName>
                                        </p:attrNameLst>
                                      </p:cBhvr>
                                      <p:rCtr x="-9178" y="-8829"/>
                                    </p:animMotion>
                                  </p:childTnLst>
                                </p:cTn>
                              </p:par>
                              <p:par>
                                <p:cTn id="37" presetID="42" presetClass="path" presetSubtype="0" accel="50000" decel="50000" fill="hold" grpId="0" nodeType="withEffect">
                                  <p:stCondLst>
                                    <p:cond delay="0"/>
                                  </p:stCondLst>
                                  <p:childTnLst>
                                    <p:animMotion origin="layout" path="M 2.80827E-8 8.89696E-7 L -0.13467 -0.28552 " pathEditMode="relative" rAng="0" ptsTypes="AA">
                                      <p:cBhvr>
                                        <p:cTn id="38" dur="2000" fill="hold"/>
                                        <p:tgtEl>
                                          <p:spTgt spid="10"/>
                                        </p:tgtEl>
                                        <p:attrNameLst>
                                          <p:attrName>ppt_x</p:attrName>
                                          <p:attrName>ppt_y</p:attrName>
                                        </p:attrNameLst>
                                      </p:cBhvr>
                                      <p:rCtr x="-6740" y="-14276"/>
                                    </p:animMotion>
                                  </p:childTnLst>
                                </p:cTn>
                              </p:par>
                              <p:par>
                                <p:cTn id="39" presetID="42" presetClass="path" presetSubtype="0" accel="50000" decel="50000" fill="hold" grpId="0" nodeType="withEffect">
                                  <p:stCondLst>
                                    <p:cond delay="0"/>
                                  </p:stCondLst>
                                  <p:childTnLst>
                                    <p:animMotion origin="layout" path="M 2.80827E-8 8.89696E-7 L -0.33686 -0.1532 " pathEditMode="relative" rAng="0" ptsTypes="AA">
                                      <p:cBhvr>
                                        <p:cTn id="40" dur="2000" fill="hold"/>
                                        <p:tgtEl>
                                          <p:spTgt spid="11"/>
                                        </p:tgtEl>
                                        <p:attrNameLst>
                                          <p:attrName>ppt_x</p:attrName>
                                          <p:attrName>ppt_y</p:attrName>
                                        </p:attrNameLst>
                                      </p:cBhvr>
                                      <p:rCtr x="-16850" y="-7671"/>
                                    </p:animMotion>
                                  </p:childTnLst>
                                </p:cTn>
                              </p:par>
                              <p:par>
                                <p:cTn id="41" presetID="42" presetClass="path" presetSubtype="0" accel="50000" decel="50000" fill="hold" grpId="0" nodeType="withEffect">
                                  <p:stCondLst>
                                    <p:cond delay="0"/>
                                  </p:stCondLst>
                                  <p:childTnLst>
                                    <p:animMotion origin="layout" path="M 2.80827E-8 8.89696E-7 L -0.08923 0.33545 " pathEditMode="relative" rAng="0" ptsTypes="AA">
                                      <p:cBhvr>
                                        <p:cTn id="42" dur="2000" fill="hold"/>
                                        <p:tgtEl>
                                          <p:spTgt spid="14"/>
                                        </p:tgtEl>
                                        <p:attrNameLst>
                                          <p:attrName>ppt_x</p:attrName>
                                          <p:attrName>ppt_y</p:attrName>
                                        </p:attrNameLst>
                                      </p:cBhvr>
                                      <p:rCtr x="-4468" y="16773"/>
                                    </p:animMotion>
                                  </p:childTnLst>
                                </p:cTn>
                              </p:par>
                              <p:par>
                                <p:cTn id="43" presetID="42" presetClass="path" presetSubtype="0" accel="50000" decel="50000" fill="hold" grpId="0" nodeType="withEffect">
                                  <p:stCondLst>
                                    <p:cond delay="0"/>
                                  </p:stCondLst>
                                  <p:childTnLst>
                                    <p:animMotion origin="layout" path="M 2.80827E-8 -3.77213E-6 L -0.28874 0.28416 " pathEditMode="relative" rAng="0" ptsTypes="AA">
                                      <p:cBhvr>
                                        <p:cTn id="44" dur="2000" fill="hold"/>
                                        <p:tgtEl>
                                          <p:spTgt spid="28"/>
                                        </p:tgtEl>
                                        <p:attrNameLst>
                                          <p:attrName>ppt_x</p:attrName>
                                          <p:attrName>ppt_y</p:attrName>
                                        </p:attrNameLst>
                                      </p:cBhvr>
                                      <p:rCtr x="-14437" y="14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7" grpId="0" animBg="1"/>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1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a:t>
            </a:r>
            <a:endParaRPr lang="en-US" dirty="0"/>
          </a:p>
        </p:txBody>
      </p:sp>
      <p:sp>
        <p:nvSpPr>
          <p:cNvPr id="3" name="Content Placeholder 2"/>
          <p:cNvSpPr>
            <a:spLocks noGrp="1"/>
          </p:cNvSpPr>
          <p:nvPr>
            <p:ph type="body" sz="quarter" idx="4294967295"/>
          </p:nvPr>
        </p:nvSpPr>
        <p:spPr>
          <a:xfrm>
            <a:off x="830263" y="1506538"/>
            <a:ext cx="11606212" cy="5082225"/>
          </a:xfrm>
        </p:spPr>
        <p:txBody>
          <a:bodyPr/>
          <a:lstStyle/>
          <a:p>
            <a:pPr marL="0" indent="0">
              <a:buNone/>
            </a:pPr>
            <a:r>
              <a:rPr lang="en-US" sz="2448" dirty="0"/>
              <a:t>GET https://graph.microsoft.com/v1.0</a:t>
            </a:r>
            <a:r>
              <a:rPr lang="en-US" sz="2448" b="1" dirty="0"/>
              <a:t>/users/yina@contoso.com</a:t>
            </a:r>
          </a:p>
          <a:p>
            <a:pPr marL="0" indent="0">
              <a:buNone/>
            </a:pPr>
            <a:endParaRPr lang="en-US" sz="2448" dirty="0"/>
          </a:p>
          <a:p>
            <a:pPr marL="0" indent="0">
              <a:buNone/>
            </a:pPr>
            <a:r>
              <a:rPr lang="en-US" sz="2448" dirty="0"/>
              <a:t>GET https://graph.microsoft.com/v1.0</a:t>
            </a:r>
            <a:r>
              <a:rPr lang="en-US" sz="2448" b="1" dirty="0"/>
              <a:t>/me</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/users/&lt;id&gt;</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/users/yina@contoso.com?$select=</a:t>
            </a:r>
            <a:r>
              <a:rPr lang="en-US" sz="2448" b="1" dirty="0" err="1"/>
              <a:t>aboutMe</a:t>
            </a:r>
            <a:endParaRPr lang="en-US" sz="2448" b="1" dirty="0"/>
          </a:p>
          <a:p>
            <a:pPr marL="0" indent="0">
              <a:buNone/>
            </a:pPr>
            <a:endParaRPr lang="en-US" sz="2448" dirty="0"/>
          </a:p>
          <a:p>
            <a:pPr marL="0" indent="0">
              <a:buNone/>
            </a:pPr>
            <a:r>
              <a:rPr lang="en-US" sz="2448" dirty="0"/>
              <a:t>GET https://graph.microsoft.com/v1.0</a:t>
            </a:r>
            <a:r>
              <a:rPr lang="en-US" sz="2448" b="1" dirty="0"/>
              <a:t>/me/photo</a:t>
            </a:r>
          </a:p>
          <a:p>
            <a:pPr marL="0" indent="0">
              <a:buNone/>
            </a:pPr>
            <a:endParaRPr lang="en-US" sz="2448" dirty="0"/>
          </a:p>
        </p:txBody>
      </p:sp>
    </p:spTree>
    <p:custDataLst>
      <p:tags r:id="rId1"/>
    </p:custDataLst>
    <p:extLst>
      <p:ext uri="{BB962C8B-B14F-4D97-AF65-F5344CB8AC3E}">
        <p14:creationId xmlns:p14="http://schemas.microsoft.com/office/powerpoint/2010/main" val="7763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grpSp>
      <p:sp>
        <p:nvSpPr>
          <p:cNvPr id="8" name="Title 7"/>
          <p:cNvSpPr>
            <a:spLocks noGrp="1"/>
          </p:cNvSpPr>
          <p:nvPr>
            <p:ph type="title"/>
          </p:nvPr>
        </p:nvSpPr>
        <p:spPr/>
        <p:txBody>
          <a:bodyPr/>
          <a:lstStyle/>
          <a:p>
            <a:r>
              <a:rPr lang="en-US" dirty="0"/>
              <a:t>/users</a:t>
            </a:r>
          </a:p>
        </p:txBody>
      </p:sp>
    </p:spTree>
    <p:extLst>
      <p:ext uri="{BB962C8B-B14F-4D97-AF65-F5344CB8AC3E}">
        <p14:creationId xmlns:p14="http://schemas.microsoft.com/office/powerpoint/2010/main" val="156844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3" presetClass="path" presetSubtype="0" decel="100000" fill="hold" nodeType="withEffect">
                                  <p:stCondLst>
                                    <p:cond delay="0"/>
                                  </p:stCondLst>
                                  <p:childTnLst>
                                    <p:animMotion origin="layout" path="M 2.08323E-6 3.21834E-6 L 0.10467 0.00045 " pathEditMode="relative" rAng="0" ptsTypes="AA">
                                      <p:cBhvr>
                                        <p:cTn id="9" dur="1000" spd="-100000" fill="hold"/>
                                        <p:tgtEl>
                                          <p:spTgt spid="3"/>
                                        </p:tgtEl>
                                        <p:attrNameLst>
                                          <p:attrName>ppt_x</p:attrName>
                                          <p:attrName>ppt_y</p:attrName>
                                        </p:attrNameLst>
                                      </p:cBhvr>
                                      <p:rCtr x="5234" y="2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25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250"/>
                                        <p:tgtEl>
                                          <p:spTgt spid="4"/>
                                        </p:tgtEl>
                                      </p:cBhvr>
                                    </p:animEffect>
                                  </p:childTnLst>
                                </p:cTn>
                              </p:par>
                              <p:par>
                                <p:cTn id="15" presetID="35" presetClass="path" presetSubtype="0" decel="100000" fill="hold" nodeType="withEffect">
                                  <p:stCondLst>
                                    <p:cond delay="0"/>
                                  </p:stCondLst>
                                  <p:childTnLst>
                                    <p:animMotion origin="layout" path="M 3.70181E-6 4.76623E-7 L -0.08336 0.0025 " pathEditMode="relative" rAng="0" ptsTypes="AA">
                                      <p:cBhvr>
                                        <p:cTn id="16" dur="1000" spd="-100000" fill="hold"/>
                                        <p:tgtEl>
                                          <p:spTgt spid="4"/>
                                        </p:tgtEl>
                                        <p:attrNameLst>
                                          <p:attrName>ppt_x</p:attrName>
                                          <p:attrName>ppt_y</p:attrName>
                                        </p:attrNameLst>
                                      </p:cBhvr>
                                      <p:rCtr x="-4174" y="11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2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250"/>
                                        <p:tgtEl>
                                          <p:spTgt spid="7"/>
                                        </p:tgtEl>
                                      </p:cBhvr>
                                    </p:animEffect>
                                  </p:childTnLst>
                                </p:cTn>
                              </p:par>
                              <p:par>
                                <p:cTn id="22" presetID="42" presetClass="path" presetSubtype="0" decel="100000" fill="hold" nodeType="withEffect">
                                  <p:stCondLst>
                                    <p:cond delay="0"/>
                                  </p:stCondLst>
                                  <p:childTnLst>
                                    <p:animMotion origin="layout" path="M -4.66684E-6 -1.40263E-6 L 0.00103 0.14685 " pathEditMode="relative" rAng="0" ptsTypes="AA">
                                      <p:cBhvr>
                                        <p:cTn id="23" dur="1000" spd="-100000" fill="hold"/>
                                        <p:tgtEl>
                                          <p:spTgt spid="7"/>
                                        </p:tgtEl>
                                        <p:attrNameLst>
                                          <p:attrName>ppt_x</p:attrName>
                                          <p:attrName>ppt_y</p:attrName>
                                        </p:attrNameLst>
                                      </p:cBhvr>
                                      <p:rCtr x="51" y="73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667816"/>
          </a:xfrm>
        </p:spPr>
        <p:txBody>
          <a:bodyPr/>
          <a:lstStyle/>
          <a:p>
            <a:pPr marL="0" indent="0">
              <a:buNone/>
            </a:pPr>
            <a:r>
              <a:rPr lang="en-US" sz="2448" dirty="0"/>
              <a:t>GET https://graph.microsoft.com/v1.0</a:t>
            </a:r>
            <a:r>
              <a:rPr lang="en-US" sz="2448" b="1" dirty="0"/>
              <a:t>/me/manager</a:t>
            </a:r>
          </a:p>
          <a:p>
            <a:pPr marL="0" indent="0">
              <a:buNone/>
            </a:pPr>
            <a:endParaRPr lang="en-US" sz="2448" dirty="0"/>
          </a:p>
          <a:p>
            <a:pPr marL="0" indent="0">
              <a:buNone/>
            </a:pPr>
            <a:r>
              <a:rPr lang="en-US" sz="2448" dirty="0"/>
              <a:t>GET https://graph.microsoft.com/v1.0/contoso.com</a:t>
            </a:r>
          </a:p>
          <a:p>
            <a:pPr marL="0" indent="0">
              <a:buNone/>
            </a:pPr>
            <a:r>
              <a:rPr lang="en-US" sz="2448" dirty="0"/>
              <a:t>	</a:t>
            </a:r>
            <a:r>
              <a:rPr lang="en-US" sz="2448" b="1" dirty="0"/>
              <a:t>/users/yina@contoso.com/</a:t>
            </a:r>
            <a:r>
              <a:rPr lang="en-US" sz="2448" b="1" dirty="0" err="1"/>
              <a:t>directReports</a:t>
            </a:r>
            <a:endParaRPr lang="en-US" sz="2448" b="1" dirty="0"/>
          </a:p>
          <a:p>
            <a:pPr marL="0" indent="0">
              <a:buNone/>
            </a:pPr>
            <a:endParaRPr lang="en-US" sz="2448" dirty="0"/>
          </a:p>
          <a:p>
            <a:pPr marL="0" indent="0">
              <a:buNone/>
            </a:pPr>
            <a:r>
              <a:rPr lang="en-US" sz="2448" dirty="0"/>
              <a:t>GET https://graph.microsoft.com/v1.0</a:t>
            </a:r>
            <a:r>
              <a:rPr lang="en-US" sz="2448" b="1" dirty="0"/>
              <a:t>/me/memberOf</a:t>
            </a:r>
          </a:p>
          <a:p>
            <a:pPr marL="0" indent="0">
              <a:buNone/>
            </a:pPr>
            <a:endParaRPr lang="en-US" sz="2448" dirty="0"/>
          </a:p>
          <a:p>
            <a:pPr marL="0" indent="0">
              <a:buNone/>
            </a:pPr>
            <a:r>
              <a:rPr lang="en-US" sz="2448" dirty="0"/>
              <a:t>GET https://graph.microsoft.com/v1.0/</a:t>
            </a:r>
            <a:r>
              <a:rPr lang="en-US" sz="2448" b="1" dirty="0"/>
              <a:t>users/&lt;id&gt;</a:t>
            </a:r>
          </a:p>
          <a:p>
            <a:pPr marL="0" indent="0">
              <a:buNone/>
            </a:pPr>
            <a:endParaRPr lang="en-US" sz="2448" b="1" dirty="0"/>
          </a:p>
          <a:p>
            <a:pPr marL="0" indent="0">
              <a:buNone/>
            </a:pPr>
            <a:r>
              <a:rPr lang="en-US" sz="2448" dirty="0"/>
              <a:t>GET https://graph.microsoft.com/v1.0/contoso.com</a:t>
            </a:r>
            <a:r>
              <a:rPr lang="en-US" sz="2448" b="1" dirty="0"/>
              <a:t>/users/&lt;id&gt;/photo</a:t>
            </a:r>
            <a:endParaRPr lang="en-US" sz="2448" dirty="0"/>
          </a:p>
          <a:p>
            <a:pPr marL="0" indent="0">
              <a:buNone/>
            </a:pPr>
            <a:endParaRPr lang="en-US" sz="2448" dirty="0"/>
          </a:p>
        </p:txBody>
      </p:sp>
    </p:spTree>
    <p:extLst>
      <p:ext uri="{BB962C8B-B14F-4D97-AF65-F5344CB8AC3E}">
        <p14:creationId xmlns:p14="http://schemas.microsoft.com/office/powerpoint/2010/main" val="354167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685"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/messages</a:t>
            </a:r>
          </a:p>
        </p:txBody>
      </p:sp>
      <p:grpSp>
        <p:nvGrpSpPr>
          <p:cNvPr id="31" name="Group 30"/>
          <p:cNvGrpSpPr/>
          <p:nvPr/>
        </p:nvGrpSpPr>
        <p:grpSpPr>
          <a:xfrm>
            <a:off x="5385748" y="3499059"/>
            <a:ext cx="1470694" cy="2675319"/>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 name="Picture 3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pSp>
      </p:grpSp>
    </p:spTree>
    <p:extLst>
      <p:ext uri="{BB962C8B-B14F-4D97-AF65-F5344CB8AC3E}">
        <p14:creationId xmlns:p14="http://schemas.microsoft.com/office/powerpoint/2010/main" val="4006611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45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50"/>
                                        <p:tgtEl>
                                          <p:spTgt spid="31"/>
                                        </p:tgtEl>
                                      </p:cBhvr>
                                    </p:animEffect>
                                  </p:childTnLst>
                                </p:cTn>
                              </p:par>
                              <p:par>
                                <p:cTn id="11" presetID="42" presetClass="path" presetSubtype="0" decel="50000" fill="hold" nodeType="withEffect">
                                  <p:stCondLst>
                                    <p:cond delay="200"/>
                                  </p:stCondLst>
                                  <p:childTnLst>
                                    <p:animMotion origin="layout" path="M 4.22007E-6 3.03223E-6 L 0.11207 0.08329 " pathEditMode="relative" rAng="0" ptsTypes="AA">
                                      <p:cBhvr>
                                        <p:cTn id="12" dur="1000" spd="-100000" fill="hold"/>
                                        <p:tgtEl>
                                          <p:spTgt spid="31"/>
                                        </p:tgtEl>
                                        <p:attrNameLst>
                                          <p:attrName>ppt_x</p:attrName>
                                          <p:attrName>ppt_y</p:attrName>
                                        </p:attrNameLst>
                                      </p:cBhvr>
                                      <p:rCtr x="5604" y="4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5047600"/>
          </a:xfrm>
        </p:spPr>
        <p:txBody>
          <a:bodyPr/>
          <a:lstStyle/>
          <a:p>
            <a:pPr marL="0" indent="0">
              <a:buNone/>
            </a:pPr>
            <a:r>
              <a:rPr lang="en-US" sz="2448" dirty="0"/>
              <a:t>GET https://graph.microsoft.com/v1.0</a:t>
            </a:r>
            <a:r>
              <a:rPr lang="en-US" sz="2448" b="1" dirty="0"/>
              <a:t>/me/messages</a:t>
            </a:r>
          </a:p>
          <a:p>
            <a:pPr marL="0" indent="0">
              <a:buNone/>
            </a:pPr>
            <a:endParaRPr lang="en-US" sz="2448" dirty="0"/>
          </a:p>
          <a:p>
            <a:pPr marL="0" indent="0">
              <a:buNone/>
            </a:pPr>
            <a:r>
              <a:rPr lang="en-US" sz="2448" dirty="0"/>
              <a:t>GET https://graph.microsoft.com/v1.0</a:t>
            </a:r>
            <a:r>
              <a:rPr lang="en-US" sz="2448" b="1" dirty="0"/>
              <a:t>/me/messages?$top=5</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/messages?$top=5&amp;$skip=5&amp;$</a:t>
            </a:r>
            <a:r>
              <a:rPr lang="en-US" sz="2448" b="1" dirty="0" err="1"/>
              <a:t>orderby</a:t>
            </a:r>
            <a:r>
              <a:rPr lang="en-US" sz="2448" b="1" dirty="0"/>
              <a:t>=</a:t>
            </a:r>
            <a:r>
              <a:rPr lang="en-US" sz="2448" b="1" dirty="0" err="1"/>
              <a:t>DateTimeCreated</a:t>
            </a:r>
            <a:r>
              <a:rPr lang="en-US" sz="2448" b="1" dirty="0"/>
              <a:t> </a:t>
            </a:r>
          </a:p>
          <a:p>
            <a:pPr marL="0" indent="0">
              <a:buNone/>
            </a:pPr>
            <a:endParaRPr lang="en-US" sz="2448" dirty="0"/>
          </a:p>
          <a:p>
            <a:pPr marL="0" indent="0">
              <a:buNone/>
            </a:pPr>
            <a:r>
              <a:rPr lang="en-US" sz="2448" dirty="0"/>
              <a:t>GET https://graph.microsoft.com/v1.0</a:t>
            </a:r>
            <a:r>
              <a:rPr lang="en-US" sz="2448" b="1" dirty="0"/>
              <a:t>/me</a:t>
            </a:r>
          </a:p>
          <a:p>
            <a:pPr marL="685437" indent="0">
              <a:buNone/>
            </a:pPr>
            <a:r>
              <a:rPr lang="en-US" sz="2448" b="1" dirty="0"/>
              <a:t>/messages?$top=5&amp;$select=</a:t>
            </a:r>
            <a:r>
              <a:rPr lang="en-US" sz="2448" b="1" dirty="0" err="1"/>
              <a:t>Subject,Sender</a:t>
            </a:r>
            <a:r>
              <a:rPr lang="en-US" sz="2448" b="1" dirty="0"/>
              <a:t>&amp;</a:t>
            </a:r>
          </a:p>
          <a:p>
            <a:pPr marL="685437" indent="0">
              <a:buNone/>
            </a:pPr>
            <a:r>
              <a:rPr lang="en-US" sz="2448" b="1" dirty="0"/>
              <a:t>$search="</a:t>
            </a:r>
            <a:r>
              <a:rPr lang="en-US" sz="2448" b="1" dirty="0" err="1"/>
              <a:t>from:alexd@contoso.com</a:t>
            </a:r>
            <a:r>
              <a:rPr lang="en-US" sz="2448" b="1" dirty="0"/>
              <a:t>"</a:t>
            </a:r>
          </a:p>
          <a:p>
            <a:pPr marL="0" indent="0">
              <a:buNone/>
            </a:pPr>
            <a:endParaRPr lang="en-US" sz="1836" dirty="0"/>
          </a:p>
          <a:p>
            <a:pPr marL="0" indent="0">
              <a:buNone/>
            </a:pPr>
            <a:endParaRPr lang="en-US" sz="2856" dirty="0"/>
          </a:p>
        </p:txBody>
      </p:sp>
    </p:spTree>
    <p:extLst>
      <p:ext uri="{BB962C8B-B14F-4D97-AF65-F5344CB8AC3E}">
        <p14:creationId xmlns:p14="http://schemas.microsoft.com/office/powerpoint/2010/main" val="22690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/events</a:t>
            </a:r>
          </a:p>
        </p:txBody>
      </p:sp>
      <p:grpSp>
        <p:nvGrpSpPr>
          <p:cNvPr id="31" name="Group 30"/>
          <p:cNvGrpSpPr/>
          <p:nvPr/>
        </p:nvGrpSpPr>
        <p:grpSpPr>
          <a:xfrm>
            <a:off x="5385748" y="3499059"/>
            <a:ext cx="1470694" cy="2675319"/>
            <a:chOff x="5385413" y="3499060"/>
            <a:chExt cx="1471286" cy="2676396"/>
          </a:xfrm>
        </p:grpSpPr>
        <p:cxnSp>
          <p:nvCxnSpPr>
            <p:cNvPr id="32" name="Straight Connector 3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5761037" y="5027783"/>
              <a:ext cx="793531" cy="793531"/>
              <a:chOff x="5681540" y="2652588"/>
              <a:chExt cx="778042" cy="778042"/>
            </a:xfrm>
          </p:grpSpPr>
          <p:sp>
            <p:nvSpPr>
              <p:cNvPr id="35" name="Oval 3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4"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grpSp>
    </p:spTree>
    <p:extLst>
      <p:ext uri="{BB962C8B-B14F-4D97-AF65-F5344CB8AC3E}">
        <p14:creationId xmlns:p14="http://schemas.microsoft.com/office/powerpoint/2010/main" val="2426554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250"/>
                                        <p:tgtEl>
                                          <p:spTgt spid="37"/>
                                        </p:tgtEl>
                                      </p:cBhvr>
                                    </p:animEffect>
                                  </p:childTnLst>
                                </p:cTn>
                              </p:par>
                              <p:par>
                                <p:cTn id="11" presetID="63" presetClass="path" presetSubtype="0" decel="50000" fill="hold" nodeType="withEffect">
                                  <p:stCondLst>
                                    <p:cond delay="200"/>
                                  </p:stCondLst>
                                  <p:childTnLst>
                                    <p:animMotion origin="layout" path="M -0.11451 0.00227 L 4.20475E-6 -6.40036E-7 " pathEditMode="relative" rAng="0" ptsTypes="AA">
                                      <p:cBhvr>
                                        <p:cTn id="12" dur="1000" fill="hold"/>
                                        <p:tgtEl>
                                          <p:spTgt spid="37"/>
                                        </p:tgtEl>
                                        <p:attrNameLst>
                                          <p:attrName>ppt_x</p:attrName>
                                          <p:attrName>ppt_y</p:attrName>
                                        </p:attrNameLst>
                                      </p:cBhvr>
                                      <p:rCtr x="5719" y="-1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381500"/>
          </a:xfrm>
        </p:spPr>
        <p:txBody>
          <a:bodyPr/>
          <a:lstStyle/>
          <a:p>
            <a:pPr marL="0" indent="0">
              <a:buNone/>
            </a:pPr>
            <a:r>
              <a:rPr lang="en-US" sz="2448" dirty="0"/>
              <a:t>GET https://graph.microsoft.com/v1.0</a:t>
            </a:r>
            <a:r>
              <a:rPr lang="en-US" sz="2448" b="1" dirty="0"/>
              <a:t>/me/events</a:t>
            </a:r>
          </a:p>
          <a:p>
            <a:pPr marL="0" indent="0">
              <a:buNone/>
            </a:pPr>
            <a:endParaRPr lang="en-US" sz="2448" dirty="0"/>
          </a:p>
          <a:p>
            <a:pPr marL="0" indent="0">
              <a:buNone/>
            </a:pPr>
            <a:r>
              <a:rPr lang="en-US" sz="2448" dirty="0"/>
              <a:t>GET https://graph.microsoft.com/v1.0</a:t>
            </a:r>
            <a:r>
              <a:rPr lang="en-US" sz="2448" b="1" dirty="0"/>
              <a:t>/me/events?$top=5</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a:t>
            </a:r>
            <a:r>
              <a:rPr lang="en-US" sz="2448" b="1" dirty="0" err="1"/>
              <a:t>calendarview?startdatetime</a:t>
            </a:r>
            <a:r>
              <a:rPr lang="en-US" sz="2448" b="1" dirty="0"/>
              <a:t>=2015-04-01t01:00:00z</a:t>
            </a:r>
          </a:p>
          <a:p>
            <a:pPr marL="0" indent="0">
              <a:buNone/>
            </a:pPr>
            <a:r>
              <a:rPr lang="en-US" sz="2448" b="1" dirty="0"/>
              <a:t>	&amp;enddatetime=2015-04-16t23:00:00z</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0133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4" name="Group 3"/>
          <p:cNvGrpSpPr/>
          <p:nvPr/>
        </p:nvGrpSpPr>
        <p:grpSpPr>
          <a:xfrm>
            <a:off x="6234753" y="2274865"/>
            <a:ext cx="4158485" cy="1191648"/>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/drive</a:t>
            </a:r>
          </a:p>
        </p:txBody>
      </p:sp>
      <p:grpSp>
        <p:nvGrpSpPr>
          <p:cNvPr id="49" name="Group 48"/>
          <p:cNvGrpSpPr/>
          <p:nvPr/>
        </p:nvGrpSpPr>
        <p:grpSpPr>
          <a:xfrm>
            <a:off x="2708105" y="2804271"/>
            <a:ext cx="3460767" cy="1070232"/>
            <a:chOff x="2707535" y="2805099"/>
            <a:chExt cx="3462160" cy="1070662"/>
          </a:xfrm>
        </p:grpSpPr>
        <p:cxnSp>
          <p:nvCxnSpPr>
            <p:cNvPr id="50" name="Straight Connector 49"/>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51"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52" name="Group 51"/>
            <p:cNvGrpSpPr/>
            <p:nvPr/>
          </p:nvGrpSpPr>
          <p:grpSpPr>
            <a:xfrm>
              <a:off x="3681653" y="3080825"/>
              <a:ext cx="811999" cy="794936"/>
              <a:chOff x="10113425" y="2651210"/>
              <a:chExt cx="796150" cy="779420"/>
            </a:xfrm>
          </p:grpSpPr>
          <p:sp>
            <p:nvSpPr>
              <p:cNvPr id="53" name="Oval 52"/>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54" name="Picture 5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9" name="Group 8"/>
          <p:cNvGrpSpPr/>
          <p:nvPr/>
        </p:nvGrpSpPr>
        <p:grpSpPr>
          <a:xfrm>
            <a:off x="6177606" y="1063844"/>
            <a:ext cx="3012118" cy="2443089"/>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5663" y="2680364"/>
            <a:ext cx="1044227" cy="1655184"/>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8293" y="804325"/>
            <a:ext cx="1069780" cy="1881793"/>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25" y="3127405"/>
            <a:ext cx="4328503" cy="1577943"/>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4880" y="1768004"/>
            <a:ext cx="1015894"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3878" y="1367809"/>
            <a:ext cx="1692889" cy="131761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33" y="2275489"/>
            <a:ext cx="4158485" cy="1191648"/>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grpSp>
      <p:sp>
        <p:nvSpPr>
          <p:cNvPr id="108" name="Rounded Rectangle 107"/>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Tree>
    <p:extLst>
      <p:ext uri="{BB962C8B-B14F-4D97-AF65-F5344CB8AC3E}">
        <p14:creationId xmlns:p14="http://schemas.microsoft.com/office/powerpoint/2010/main" val="690086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49"/>
                                        </p:tgtEl>
                                      </p:cBhvr>
                                    </p:animEffect>
                                    <p:set>
                                      <p:cBhvr>
                                        <p:cTn id="7" dur="1" fill="hold">
                                          <p:stCondLst>
                                            <p:cond delay="499"/>
                                          </p:stCondLst>
                                        </p:cTn>
                                        <p:tgtEl>
                                          <p:spTgt spid="49"/>
                                        </p:tgtEl>
                                        <p:attrNameLst>
                                          <p:attrName>style.visibility</p:attrName>
                                        </p:attrNameLst>
                                      </p:cBhvr>
                                      <p:to>
                                        <p:strVal val="hidden"/>
                                      </p:to>
                                    </p:set>
                                  </p:childTnLst>
                                </p:cTn>
                              </p:par>
                              <p:par>
                                <p:cTn id="8" presetID="10" presetClass="entr" presetSubtype="0" fill="hold" nodeType="withEffect">
                                  <p:stCondLst>
                                    <p:cond delay="4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250"/>
                                        <p:tgtEl>
                                          <p:spTgt spid="55"/>
                                        </p:tgtEl>
                                      </p:cBhvr>
                                    </p:animEffect>
                                  </p:childTnLst>
                                </p:cTn>
                              </p:par>
                              <p:par>
                                <p:cTn id="11" presetID="63" presetClass="path" presetSubtype="0" decel="50000" fill="hold" nodeType="withEffect">
                                  <p:stCondLst>
                                    <p:cond delay="200"/>
                                  </p:stCondLst>
                                  <p:childTnLst>
                                    <p:animMotion origin="layout" path="M 4.86342E-6 1.70676E-6 L 0.10135 0.00068 " pathEditMode="relative" rAng="0" ptsTypes="AA">
                                      <p:cBhvr>
                                        <p:cTn id="12" dur="1000" spd="-100000" fill="hold"/>
                                        <p:tgtEl>
                                          <p:spTgt spid="55"/>
                                        </p:tgtEl>
                                        <p:attrNameLst>
                                          <p:attrName>ppt_x</p:attrName>
                                          <p:attrName>ppt_y</p:attrName>
                                        </p:attrNameLst>
                                      </p:cBhvr>
                                      <p:rCtr x="5068" y="23"/>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750"/>
                                        <p:tgtEl>
                                          <p:spTgt spid="79"/>
                                        </p:tgtEl>
                                      </p:cBhvr>
                                    </p:animEffect>
                                  </p:childTnLst>
                                </p:cTn>
                              </p:par>
                              <p:par>
                                <p:cTn id="18" presetID="10" presetClass="entr" presetSubtype="0" fill="hold" nodeType="withEffect">
                                  <p:stCondLst>
                                    <p:cond delay="45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63" presetClass="path" presetSubtype="0" decel="100000" fill="hold" nodeType="withEffect">
                                  <p:stCondLst>
                                    <p:cond delay="450"/>
                                  </p:stCondLst>
                                  <p:childTnLst>
                                    <p:animMotion origin="layout" path="M -3.20143E-6 -2.59192E-6 L 0.0771 -0.00091 " pathEditMode="relative" rAng="0" ptsTypes="AA">
                                      <p:cBhvr>
                                        <p:cTn id="22" dur="1000" spd="-100000" fill="hold"/>
                                        <p:tgtEl>
                                          <p:spTgt spid="6"/>
                                        </p:tgtEl>
                                        <p:attrNameLst>
                                          <p:attrName>ppt_x</p:attrName>
                                          <p:attrName>ppt_y</p:attrName>
                                        </p:attrNameLst>
                                      </p:cBhvr>
                                      <p:rCtr x="3855" y="-45"/>
                                    </p:animMotion>
                                  </p:childTnLst>
                                </p:cTn>
                              </p:par>
                              <p:par>
                                <p:cTn id="23" presetID="10" presetClass="entr" presetSubtype="0" fill="hold" nodeType="withEffect">
                                  <p:stCondLst>
                                    <p:cond delay="45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250"/>
                                        <p:tgtEl>
                                          <p:spTgt spid="102"/>
                                        </p:tgtEl>
                                      </p:cBhvr>
                                    </p:animEffect>
                                  </p:childTnLst>
                                </p:cTn>
                              </p:par>
                              <p:par>
                                <p:cTn id="26" presetID="63" presetClass="path" presetSubtype="0" decel="50000" fill="hold" nodeType="withEffect">
                                  <p:stCondLst>
                                    <p:cond delay="450"/>
                                  </p:stCondLst>
                                  <p:childTnLst>
                                    <p:animMotion origin="layout" path="M -5.25913E-7 4.91602E-6 L 0.07621 0.00453 " pathEditMode="relative" rAng="0" ptsTypes="AA">
                                      <p:cBhvr>
                                        <p:cTn id="27" dur="1000" spd="-100000" fill="hold"/>
                                        <p:tgtEl>
                                          <p:spTgt spid="102"/>
                                        </p:tgtEl>
                                        <p:attrNameLst>
                                          <p:attrName>ppt_x</p:attrName>
                                          <p:attrName>ppt_y</p:attrName>
                                        </p:attrNameLst>
                                      </p:cBhvr>
                                      <p:rCtr x="3804" y="227"/>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1"/>
                                        </p:tgtEl>
                                        <p:attrNameLst>
                                          <p:attrName>style.visibility</p:attrName>
                                        </p:attrNameLst>
                                      </p:cBhvr>
                                      <p:to>
                                        <p:strVal val="visible"/>
                                      </p:to>
                                    </p:set>
                                    <p:animEffect transition="in" filter="fade">
                                      <p:cBhvr>
                                        <p:cTn id="32" dur="250"/>
                                        <p:tgtEl>
                                          <p:spTgt spid="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250"/>
                                        <p:tgtEl>
                                          <p:spTgt spid="10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5496633"/>
          </a:xfrm>
        </p:spPr>
        <p:txBody>
          <a:bodyPr/>
          <a:lstStyle/>
          <a:p>
            <a:pPr marL="0" indent="0">
              <a:buNone/>
            </a:pPr>
            <a:r>
              <a:rPr lang="en-US" sz="2448" dirty="0"/>
              <a:t>GET https://graph.microsoft.com/v1.0</a:t>
            </a:r>
            <a:r>
              <a:rPr lang="en-US" sz="2448" b="1" dirty="0"/>
              <a:t>/me/drive/root/children</a:t>
            </a:r>
          </a:p>
          <a:p>
            <a:pPr marL="0" indent="0">
              <a:buNone/>
            </a:pPr>
            <a:endParaRPr lang="en-US" sz="2448" dirty="0"/>
          </a:p>
          <a:p>
            <a:pPr marL="0" indent="0">
              <a:buNone/>
            </a:pPr>
            <a:r>
              <a:rPr lang="en-US" sz="2448" dirty="0"/>
              <a:t>GET https://graph.microsoft.com/v1.0</a:t>
            </a:r>
            <a:r>
              <a:rPr lang="en-US" sz="2448" b="1" dirty="0"/>
              <a:t>/me/drive/items/&lt;id&gt;</a:t>
            </a:r>
          </a:p>
          <a:p>
            <a:pPr marL="0" indent="0">
              <a:buNone/>
            </a:pPr>
            <a:endParaRPr lang="en-US" sz="2448" dirty="0"/>
          </a:p>
          <a:p>
            <a:pPr marL="0" indent="0">
              <a:buNone/>
            </a:pPr>
            <a:r>
              <a:rPr lang="en-US" sz="2448" dirty="0"/>
              <a:t>GET https://graph.microsoft.com/v1.0</a:t>
            </a:r>
            <a:r>
              <a:rPr lang="en-US" sz="2448" b="1" dirty="0"/>
              <a:t>/me</a:t>
            </a:r>
          </a:p>
          <a:p>
            <a:pPr marL="0" indent="0">
              <a:buNone/>
            </a:pPr>
            <a:r>
              <a:rPr lang="en-US" sz="2448" b="1" dirty="0"/>
              <a:t>	/drive/items/&lt;id&gt;/</a:t>
            </a:r>
            <a:r>
              <a:rPr lang="en-US" sz="2448" b="1" dirty="0" err="1"/>
              <a:t>lastModifiedByUser</a:t>
            </a:r>
            <a:endParaRPr lang="en-US" sz="2448" b="1" dirty="0"/>
          </a:p>
          <a:p>
            <a:pPr marL="0" indent="0">
              <a:buNone/>
            </a:pPr>
            <a:endParaRPr lang="en-US" sz="2448" dirty="0"/>
          </a:p>
          <a:p>
            <a:pPr marL="0" indent="0">
              <a:buNone/>
            </a:pPr>
            <a:r>
              <a:rPr lang="en-US" sz="2448" dirty="0"/>
              <a:t>GET https://graph.microsoft.com/v1.0/mary@contoso.com</a:t>
            </a:r>
            <a:r>
              <a:rPr lang="en-US" sz="2448" b="1" dirty="0"/>
              <a:t>/drive</a:t>
            </a:r>
          </a:p>
          <a:p>
            <a:pPr marL="0" indent="0">
              <a:buNone/>
            </a:pPr>
            <a:r>
              <a:rPr lang="en-US" sz="2448" b="1" dirty="0"/>
              <a:t>	/root/children</a:t>
            </a:r>
          </a:p>
          <a:p>
            <a:pPr marL="0" indent="0">
              <a:buNone/>
            </a:pPr>
            <a:endParaRPr lang="en-US" sz="2448" dirty="0"/>
          </a:p>
          <a:p>
            <a:pPr marL="0" indent="0">
              <a:buNone/>
            </a:pPr>
            <a:r>
              <a:rPr lang="en-US" sz="2448" dirty="0"/>
              <a:t>GET https://graph.microsoft.com/v1.0</a:t>
            </a:r>
            <a:r>
              <a:rPr lang="en-US" sz="2448" b="1" dirty="0"/>
              <a:t>/mary@contoso.com</a:t>
            </a:r>
          </a:p>
          <a:p>
            <a:pPr marL="0" indent="0">
              <a:buNone/>
            </a:pPr>
            <a:r>
              <a:rPr lang="en-US" sz="2448" b="1" dirty="0"/>
              <a:t>	/drive/items/&lt;id&gt;/</a:t>
            </a:r>
            <a:r>
              <a:rPr lang="en-US" sz="2448" b="1" dirty="0" err="1"/>
              <a:t>lastModifiedByUser</a:t>
            </a:r>
            <a:r>
              <a:rPr lang="en-US" sz="2448" b="1" dirty="0"/>
              <a:t>/manager</a:t>
            </a:r>
          </a:p>
          <a:p>
            <a:pPr marL="0" indent="0">
              <a:buNone/>
            </a:pPr>
            <a:endParaRPr lang="en-US" sz="2448" dirty="0"/>
          </a:p>
        </p:txBody>
      </p:sp>
    </p:spTree>
    <p:extLst>
      <p:ext uri="{BB962C8B-B14F-4D97-AF65-F5344CB8AC3E}">
        <p14:creationId xmlns:p14="http://schemas.microsoft.com/office/powerpoint/2010/main" val="212234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Microsoft Graph </a:t>
            </a:r>
            <a:br>
              <a:rPr lang="en-US" sz="2800" dirty="0"/>
            </a:br>
            <a:r>
              <a:rPr lang="en-US" sz="2800" dirty="0"/>
              <a:t>REST API</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REST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412934" y="811809"/>
            <a:ext cx="9323376" cy="3157186"/>
            <a:chOff x="2411402" y="810729"/>
            <a:chExt cx="9327128" cy="3158456"/>
          </a:xfrm>
        </p:grpSpPr>
        <p:grpSp>
          <p:nvGrpSpPr>
            <p:cNvPr id="5" name="Group 4"/>
            <p:cNvGrpSpPr/>
            <p:nvPr/>
          </p:nvGrpSpPr>
          <p:grpSpPr>
            <a:xfrm>
              <a:off x="2411402" y="810729"/>
              <a:ext cx="3760381" cy="2688331"/>
              <a:chOff x="2411402" y="810729"/>
              <a:chExt cx="3760381" cy="2688331"/>
            </a:xfrm>
          </p:grpSpPr>
          <p:cxnSp>
            <p:nvCxnSpPr>
              <p:cNvPr id="174" name="Straight Connector 173"/>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2411402" y="810729"/>
                <a:ext cx="793531" cy="793531"/>
                <a:chOff x="2986088" y="3567362"/>
                <a:chExt cx="778042" cy="778042"/>
              </a:xfrm>
            </p:grpSpPr>
            <p:sp>
              <p:nvSpPr>
                <p:cNvPr id="177" name="Oval 176"/>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78" name="Picture 1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179" name="Rounded Rectangle 178"/>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14" name="Group 13"/>
            <p:cNvGrpSpPr/>
            <p:nvPr/>
          </p:nvGrpSpPr>
          <p:grpSpPr>
            <a:xfrm>
              <a:off x="9833848" y="2697733"/>
              <a:ext cx="1904682" cy="1271452"/>
              <a:chOff x="9833848" y="2697733"/>
              <a:chExt cx="1904682" cy="1271452"/>
            </a:xfrm>
          </p:grpSpPr>
          <p:cxnSp>
            <p:nvCxnSpPr>
              <p:cNvPr id="185" name="Straight Connector 184"/>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6" name="Rounded Rectangle 185"/>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87" name="Group 186"/>
              <p:cNvGrpSpPr/>
              <p:nvPr/>
            </p:nvGrpSpPr>
            <p:grpSpPr>
              <a:xfrm>
                <a:off x="10944999" y="3175654"/>
                <a:ext cx="793531" cy="793531"/>
                <a:chOff x="3869156" y="3567362"/>
                <a:chExt cx="778042" cy="778042"/>
              </a:xfrm>
            </p:grpSpPr>
            <p:sp>
              <p:nvSpPr>
                <p:cNvPr id="188" name="Oval 187"/>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89" name="Picture 1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13" name="Group 12"/>
            <p:cNvGrpSpPr/>
            <p:nvPr/>
          </p:nvGrpSpPr>
          <p:grpSpPr>
            <a:xfrm>
              <a:off x="6239083" y="2275704"/>
              <a:ext cx="4160158" cy="1192127"/>
              <a:chOff x="6239083" y="2275704"/>
              <a:chExt cx="4160158" cy="1192127"/>
            </a:xfrm>
          </p:grpSpPr>
          <p:grpSp>
            <p:nvGrpSpPr>
              <p:cNvPr id="181" name="Group 180"/>
              <p:cNvGrpSpPr/>
              <p:nvPr/>
            </p:nvGrpSpPr>
            <p:grpSpPr>
              <a:xfrm>
                <a:off x="6239083" y="2551093"/>
                <a:ext cx="3586270" cy="916738"/>
                <a:chOff x="6234760" y="2549762"/>
                <a:chExt cx="3586270" cy="916738"/>
              </a:xfrm>
            </p:grpSpPr>
            <p:cxnSp>
              <p:nvCxnSpPr>
                <p:cNvPr id="182" name="Straight Connector 181"/>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84" name="Rounded Rectangle 183"/>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190" name="Group 189"/>
              <p:cNvGrpSpPr/>
              <p:nvPr/>
            </p:nvGrpSpPr>
            <p:grpSpPr>
              <a:xfrm>
                <a:off x="9297741" y="2275704"/>
                <a:ext cx="1101500" cy="793531"/>
                <a:chOff x="7408118" y="3567362"/>
                <a:chExt cx="1080000" cy="778042"/>
              </a:xfrm>
            </p:grpSpPr>
            <p:sp>
              <p:nvSpPr>
                <p:cNvPr id="191" name="Oval 190"/>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92" name="Diagram 191"/>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grpSp>
      </p:grpSp>
      <p:grpSp>
        <p:nvGrpSpPr>
          <p:cNvPr id="18" name="Group 17"/>
          <p:cNvGrpSpPr/>
          <p:nvPr/>
        </p:nvGrpSpPr>
        <p:grpSpPr>
          <a:xfrm>
            <a:off x="3379282" y="1236356"/>
            <a:ext cx="5354196" cy="4347167"/>
            <a:chOff x="3378140" y="1235446"/>
            <a:chExt cx="5356350" cy="4348916"/>
          </a:xfrm>
        </p:grpSpPr>
        <p:cxnSp>
          <p:nvCxnSpPr>
            <p:cNvPr id="361" name="Straight Connector 360"/>
            <p:cNvCxnSpPr/>
            <p:nvPr/>
          </p:nvCxnSpPr>
          <p:spPr>
            <a:xfrm flipV="1">
              <a:off x="4162969" y="3499058"/>
              <a:ext cx="2014620" cy="167205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flipV="1">
              <a:off x="6177589" y="1837390"/>
              <a:ext cx="1958545" cy="166166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63" name="Group 362"/>
            <p:cNvGrpSpPr/>
            <p:nvPr/>
          </p:nvGrpSpPr>
          <p:grpSpPr>
            <a:xfrm>
              <a:off x="3378140" y="4790831"/>
              <a:ext cx="1101500" cy="793531"/>
              <a:chOff x="8290358" y="2705101"/>
              <a:chExt cx="1080000" cy="778042"/>
            </a:xfrm>
          </p:grpSpPr>
          <p:sp>
            <p:nvSpPr>
              <p:cNvPr id="364" name="Oval 363"/>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65" name="Diagram 364"/>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grpSp>
          <p:nvGrpSpPr>
            <p:cNvPr id="366" name="Group 365"/>
            <p:cNvGrpSpPr/>
            <p:nvPr/>
          </p:nvGrpSpPr>
          <p:grpSpPr>
            <a:xfrm>
              <a:off x="7940959" y="1235446"/>
              <a:ext cx="793531" cy="1101500"/>
              <a:chOff x="7559471" y="2559928"/>
              <a:chExt cx="778042" cy="1080000"/>
            </a:xfrm>
          </p:grpSpPr>
          <p:sp>
            <p:nvSpPr>
              <p:cNvPr id="367" name="Oval 366"/>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68" name="Diagram 367"/>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sp>
          <p:nvSpPr>
            <p:cNvPr id="369" name="Rounded Rectangle 368"/>
            <p:cNvSpPr/>
            <p:nvPr/>
          </p:nvSpPr>
          <p:spPr>
            <a:xfrm>
              <a:off x="4112341" y="4512352"/>
              <a:ext cx="11571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70" name="Rounded Rectangle 369"/>
            <p:cNvSpPr/>
            <p:nvPr/>
          </p:nvSpPr>
          <p:spPr>
            <a:xfrm>
              <a:off x="7062964" y="2216682"/>
              <a:ext cx="1149691"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grpSp>
        <p:nvGrpSpPr>
          <p:cNvPr id="17" name="Group 16"/>
          <p:cNvGrpSpPr/>
          <p:nvPr/>
        </p:nvGrpSpPr>
        <p:grpSpPr>
          <a:xfrm>
            <a:off x="50494" y="1986205"/>
            <a:ext cx="6183407" cy="4531026"/>
            <a:chOff x="48012" y="1985597"/>
            <a:chExt cx="6185895" cy="4532850"/>
          </a:xfrm>
        </p:grpSpPr>
        <p:grpSp>
          <p:nvGrpSpPr>
            <p:cNvPr id="196" name="Group 195"/>
            <p:cNvGrpSpPr/>
            <p:nvPr/>
          </p:nvGrpSpPr>
          <p:grpSpPr>
            <a:xfrm>
              <a:off x="3111377" y="3499059"/>
              <a:ext cx="3058318" cy="2374714"/>
              <a:chOff x="3111377" y="3499059"/>
              <a:chExt cx="3058318" cy="2374714"/>
            </a:xfrm>
          </p:grpSpPr>
          <p:cxnSp>
            <p:nvCxnSpPr>
              <p:cNvPr id="197" name="Straight Connector 196"/>
              <p:cNvCxnSpPr/>
              <p:nvPr/>
            </p:nvCxnSpPr>
            <p:spPr>
              <a:xfrm>
                <a:off x="3111377" y="5756110"/>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4715967" y="3499059"/>
                <a:ext cx="1453728" cy="224229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99" name="Rounded Rectangle 198"/>
              <p:cNvSpPr/>
              <p:nvPr/>
            </p:nvSpPr>
            <p:spPr>
              <a:xfrm>
                <a:off x="4283515" y="5611777"/>
                <a:ext cx="908242"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grpSp>
          <p:nvGrpSpPr>
            <p:cNvPr id="200" name="Group 199"/>
            <p:cNvGrpSpPr/>
            <p:nvPr/>
          </p:nvGrpSpPr>
          <p:grpSpPr>
            <a:xfrm>
              <a:off x="2593679" y="4317579"/>
              <a:ext cx="883060" cy="2200868"/>
              <a:chOff x="2593679" y="4317579"/>
              <a:chExt cx="883060" cy="2200868"/>
            </a:xfrm>
          </p:grpSpPr>
          <p:grpSp>
            <p:nvGrpSpPr>
              <p:cNvPr id="201" name="Group 200"/>
              <p:cNvGrpSpPr/>
              <p:nvPr/>
            </p:nvGrpSpPr>
            <p:grpSpPr>
              <a:xfrm>
                <a:off x="2593679" y="4317579"/>
                <a:ext cx="881082" cy="1848377"/>
                <a:chOff x="2593679" y="4317579"/>
                <a:chExt cx="881082" cy="1848377"/>
              </a:xfrm>
            </p:grpSpPr>
            <p:cxnSp>
              <p:nvCxnSpPr>
                <p:cNvPr id="203" name="Straight Connector 202"/>
                <p:cNvCxnSpPr/>
                <p:nvPr/>
              </p:nvCxnSpPr>
              <p:spPr>
                <a:xfrm>
                  <a:off x="2593679" y="4317579"/>
                  <a:ext cx="516814" cy="143853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04" name="Group 203"/>
                <p:cNvGrpSpPr/>
                <p:nvPr/>
              </p:nvGrpSpPr>
              <p:grpSpPr>
                <a:xfrm>
                  <a:off x="2681230" y="5372425"/>
                  <a:ext cx="793531" cy="793531"/>
                  <a:chOff x="3869156" y="3567362"/>
                  <a:chExt cx="778042" cy="778042"/>
                </a:xfrm>
              </p:grpSpPr>
              <p:sp>
                <p:nvSpPr>
                  <p:cNvPr id="272" name="Oval 271"/>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73" name="Picture 2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sp>
            <p:nvSpPr>
              <p:cNvPr id="202" name="Title 1"/>
              <p:cNvSpPr txBox="1">
                <a:spLocks/>
              </p:cNvSpPr>
              <p:nvPr/>
            </p:nvSpPr>
            <p:spPr>
              <a:xfrm>
                <a:off x="2600335" y="6156961"/>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274" name="Group 273"/>
            <p:cNvGrpSpPr/>
            <p:nvPr/>
          </p:nvGrpSpPr>
          <p:grpSpPr>
            <a:xfrm>
              <a:off x="48012" y="1985597"/>
              <a:ext cx="2570795" cy="2315904"/>
              <a:chOff x="48012" y="1985597"/>
              <a:chExt cx="2570795" cy="2315904"/>
            </a:xfrm>
          </p:grpSpPr>
          <p:cxnSp>
            <p:nvCxnSpPr>
              <p:cNvPr id="275" name="Straight Connector 274"/>
              <p:cNvCxnSpPr/>
              <p:nvPr/>
            </p:nvCxnSpPr>
            <p:spPr>
              <a:xfrm>
                <a:off x="1116334" y="3150342"/>
                <a:ext cx="1502473" cy="115115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76" name="Group 275"/>
              <p:cNvGrpSpPr/>
              <p:nvPr/>
            </p:nvGrpSpPr>
            <p:grpSpPr>
              <a:xfrm>
                <a:off x="517509" y="2542611"/>
                <a:ext cx="793531" cy="793531"/>
                <a:chOff x="5681540" y="2652588"/>
                <a:chExt cx="778042" cy="778042"/>
              </a:xfrm>
            </p:grpSpPr>
            <p:sp>
              <p:nvSpPr>
                <p:cNvPr id="285" name="Oval 284"/>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86" name="Picture 28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277" name="Title 1"/>
              <p:cNvSpPr txBox="1">
                <a:spLocks/>
              </p:cNvSpPr>
              <p:nvPr/>
            </p:nvSpPr>
            <p:spPr>
              <a:xfrm>
                <a:off x="48012" y="1985597"/>
                <a:ext cx="2225209"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grpSp>
        <p:grpSp>
          <p:nvGrpSpPr>
            <p:cNvPr id="287" name="Group 286"/>
            <p:cNvGrpSpPr/>
            <p:nvPr/>
          </p:nvGrpSpPr>
          <p:grpSpPr>
            <a:xfrm>
              <a:off x="2615444" y="2671843"/>
              <a:ext cx="3556339" cy="837101"/>
              <a:chOff x="2615444" y="2671843"/>
              <a:chExt cx="3556339" cy="837101"/>
            </a:xfrm>
          </p:grpSpPr>
          <p:cxnSp>
            <p:nvCxnSpPr>
              <p:cNvPr id="288" name="Straight Connector 287"/>
              <p:cNvCxnSpPr/>
              <p:nvPr/>
            </p:nvCxnSpPr>
            <p:spPr>
              <a:xfrm>
                <a:off x="4216527" y="2671843"/>
                <a:ext cx="1955256" cy="83710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615444"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p:nvGrpSpPr>
          <p:grpSpPr>
            <a:xfrm>
              <a:off x="2165679" y="2262606"/>
              <a:ext cx="1890027" cy="2034151"/>
              <a:chOff x="2165679" y="2262606"/>
              <a:chExt cx="1890027" cy="2034151"/>
            </a:xfrm>
          </p:grpSpPr>
          <p:cxnSp>
            <p:nvCxnSpPr>
              <p:cNvPr id="297" name="Straight Connector 296"/>
              <p:cNvCxnSpPr/>
              <p:nvPr/>
            </p:nvCxnSpPr>
            <p:spPr>
              <a:xfrm flipH="1">
                <a:off x="2578958" y="2671842"/>
                <a:ext cx="14721" cy="162491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2165679" y="2262606"/>
                <a:ext cx="819857" cy="810653"/>
                <a:chOff x="10113425" y="3530904"/>
                <a:chExt cx="803854" cy="794830"/>
              </a:xfrm>
            </p:grpSpPr>
            <p:sp>
              <p:nvSpPr>
                <p:cNvPr id="300" name="Oval 299"/>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1" name="Picture 30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sp>
            <p:nvSpPr>
              <p:cNvPr id="299" name="Title 1"/>
              <p:cNvSpPr txBox="1">
                <a:spLocks/>
              </p:cNvSpPr>
              <p:nvPr/>
            </p:nvSpPr>
            <p:spPr>
              <a:xfrm>
                <a:off x="2704971" y="2800294"/>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grpSp>
          <p:nvGrpSpPr>
            <p:cNvPr id="302" name="Group 301"/>
            <p:cNvGrpSpPr/>
            <p:nvPr/>
          </p:nvGrpSpPr>
          <p:grpSpPr>
            <a:xfrm>
              <a:off x="1604826" y="3281093"/>
              <a:ext cx="4629081" cy="2119373"/>
              <a:chOff x="1605679" y="3284402"/>
              <a:chExt cx="4629081" cy="2119373"/>
            </a:xfrm>
          </p:grpSpPr>
          <p:cxnSp>
            <p:nvCxnSpPr>
              <p:cNvPr id="303" name="Straight Connector 302"/>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4" name="Group 303"/>
              <p:cNvGrpSpPr/>
              <p:nvPr/>
            </p:nvGrpSpPr>
            <p:grpSpPr>
              <a:xfrm>
                <a:off x="1799823" y="3284402"/>
                <a:ext cx="1464350" cy="2086357"/>
                <a:chOff x="636295" y="2518478"/>
                <a:chExt cx="1435768" cy="2045634"/>
              </a:xfrm>
            </p:grpSpPr>
            <p:sp>
              <p:nvSpPr>
                <p:cNvPr id="311" name="Oval 310"/>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12" name="Diagram 311"/>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pSp>
          <p:sp>
            <p:nvSpPr>
              <p:cNvPr id="305"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306" name="Straight Connector 30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10" name="Rounded Rectangle 309"/>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grpSp>
        <p:nvGrpSpPr>
          <p:cNvPr id="11" name="Group 10"/>
          <p:cNvGrpSpPr/>
          <p:nvPr/>
        </p:nvGrpSpPr>
        <p:grpSpPr>
          <a:xfrm>
            <a:off x="6162925" y="804325"/>
            <a:ext cx="5363843" cy="3901024"/>
            <a:chOff x="6162902" y="803240"/>
            <a:chExt cx="5366001" cy="3902594"/>
          </a:xfrm>
        </p:grpSpPr>
        <p:grpSp>
          <p:nvGrpSpPr>
            <p:cNvPr id="4" name="Group 3"/>
            <p:cNvGrpSpPr/>
            <p:nvPr/>
          </p:nvGrpSpPr>
          <p:grpSpPr>
            <a:xfrm>
              <a:off x="6234760" y="2274373"/>
              <a:ext cx="4160158" cy="1192127"/>
              <a:chOff x="6234760" y="2274373"/>
              <a:chExt cx="4160158" cy="1192127"/>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endCxn id="38" idx="3"/>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2" name="Group 331"/>
              <p:cNvGrpSpPr/>
              <p:nvPr/>
            </p:nvGrpSpPr>
            <p:grpSpPr>
              <a:xfrm>
                <a:off x="9293418" y="2274373"/>
                <a:ext cx="1101500" cy="793531"/>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pSp>
          <p:sp>
            <p:nvSpPr>
              <p:cNvPr id="122" name="Rounded Rectangle 121"/>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a:t>
                </a:r>
                <a:r>
                  <a:rPr lang="en-GB" sz="1199" dirty="0" err="1">
                    <a:solidFill>
                      <a:srgbClr val="0072C6"/>
                    </a:solidFill>
                    <a:latin typeface="Segoe UI Semibold" panose="020B0702040204020203" pitchFamily="34" charset="0"/>
                    <a:cs typeface="Segoe UI Semibold" panose="020B0702040204020203" pitchFamily="34" charset="0"/>
                  </a:rPr>
                  <a:t>irectReports</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9" name="Group 8"/>
            <p:cNvGrpSpPr/>
            <p:nvPr/>
          </p:nvGrpSpPr>
          <p:grpSpPr>
            <a:xfrm>
              <a:off x="6177590" y="1062865"/>
              <a:ext cx="3013330" cy="2444072"/>
              <a:chOff x="6177590" y="1062865"/>
              <a:chExt cx="3013330" cy="2444072"/>
            </a:xfrm>
          </p:grpSpPr>
          <p:cxnSp>
            <p:nvCxnSpPr>
              <p:cNvPr id="97" name="Straight Connector 96"/>
              <p:cNvCxnSpPr/>
              <p:nvPr/>
            </p:nvCxnSpPr>
            <p:spPr>
              <a:xfrm>
                <a:off x="758983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V="1">
                <a:off x="6177590" y="1242010"/>
                <a:ext cx="1443531" cy="226492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6828153" y="1062865"/>
                <a:ext cx="13845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grpSp>
          <p:nvGrpSpPr>
            <p:cNvPr id="10" name="Group 9"/>
            <p:cNvGrpSpPr/>
            <p:nvPr/>
          </p:nvGrpSpPr>
          <p:grpSpPr>
            <a:xfrm>
              <a:off x="9516989" y="2680035"/>
              <a:ext cx="1044647" cy="1655850"/>
              <a:chOff x="9516989" y="2680035"/>
              <a:chExt cx="1044647" cy="1655850"/>
            </a:xfrm>
          </p:grpSpPr>
          <p:cxnSp>
            <p:nvCxnSpPr>
              <p:cNvPr id="99" name="Straight Connector 98"/>
              <p:cNvCxnSpPr/>
              <p:nvPr/>
            </p:nvCxnSpPr>
            <p:spPr>
              <a:xfrm>
                <a:off x="9829526" y="2680035"/>
                <a:ext cx="218213" cy="165585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00" name="Rounded Rectangle 99"/>
              <p:cNvSpPr/>
              <p:nvPr/>
            </p:nvSpPr>
            <p:spPr>
              <a:xfrm>
                <a:off x="9516989" y="3309093"/>
                <a:ext cx="104464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grpSp>
          <p:nvGrpSpPr>
            <p:cNvPr id="6" name="Group 5"/>
            <p:cNvGrpSpPr/>
            <p:nvPr/>
          </p:nvGrpSpPr>
          <p:grpSpPr>
            <a:xfrm>
              <a:off x="8759315" y="803240"/>
              <a:ext cx="1070210" cy="1882551"/>
              <a:chOff x="8759315" y="803240"/>
              <a:chExt cx="1070210" cy="1882551"/>
            </a:xfrm>
          </p:grpSpPr>
          <p:cxnSp>
            <p:nvCxnSpPr>
              <p:cNvPr id="91" name="Straight Connector 90"/>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8759315" y="803240"/>
                <a:ext cx="793531" cy="793531"/>
                <a:chOff x="3869156" y="2705101"/>
                <a:chExt cx="778042" cy="778042"/>
              </a:xfrm>
            </p:grpSpPr>
            <p:sp>
              <p:nvSpPr>
                <p:cNvPr id="93" name="Oval 9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94" name="Picture 9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grpSp>
        <p:grpSp>
          <p:nvGrpSpPr>
            <p:cNvPr id="55" name="Group 54"/>
            <p:cNvGrpSpPr/>
            <p:nvPr/>
          </p:nvGrpSpPr>
          <p:grpSpPr>
            <a:xfrm>
              <a:off x="6162902" y="3127256"/>
              <a:ext cx="4330245" cy="1578578"/>
              <a:chOff x="6162902" y="3127256"/>
              <a:chExt cx="4330245" cy="1578578"/>
            </a:xfrm>
          </p:grpSpPr>
          <p:cxnSp>
            <p:nvCxnSpPr>
              <p:cNvPr id="56" name="Straight Connector 55"/>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9699616" y="3912303"/>
                <a:ext cx="793531" cy="793531"/>
                <a:chOff x="2986088" y="3567362"/>
                <a:chExt cx="778042" cy="778042"/>
              </a:xfrm>
            </p:grpSpPr>
            <p:sp>
              <p:nvSpPr>
                <p:cNvPr id="64" name="Oval 6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60" name="Group 59"/>
              <p:cNvGrpSpPr/>
              <p:nvPr/>
            </p:nvGrpSpPr>
            <p:grpSpPr>
              <a:xfrm>
                <a:off x="7961591" y="3127256"/>
                <a:ext cx="793531" cy="793531"/>
                <a:chOff x="3869156" y="2705101"/>
                <a:chExt cx="778042" cy="778042"/>
              </a:xfrm>
            </p:grpSpPr>
            <p:sp>
              <p:nvSpPr>
                <p:cNvPr id="62" name="Oval 61"/>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63" name="Picture 62"/>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61"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sp>
          <p:nvSpPr>
            <p:cNvPr id="101" name="Rounded Rectangle 100"/>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nvGrpSpPr>
            <p:cNvPr id="102" name="Group 101"/>
            <p:cNvGrpSpPr/>
            <p:nvPr/>
          </p:nvGrpSpPr>
          <p:grpSpPr>
            <a:xfrm>
              <a:off x="9835333" y="1366952"/>
              <a:ext cx="1693570" cy="1318140"/>
              <a:chOff x="9835333" y="1366952"/>
              <a:chExt cx="1693570" cy="1318140"/>
            </a:xfrm>
          </p:grpSpPr>
          <p:cxnSp>
            <p:nvCxnSpPr>
              <p:cNvPr id="103" name="Straight Connector 102"/>
              <p:cNvCxnSpPr/>
              <p:nvPr/>
            </p:nvCxnSpPr>
            <p:spPr>
              <a:xfrm flipH="1">
                <a:off x="9835333" y="1778618"/>
                <a:ext cx="1189906" cy="90647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10735372" y="1366952"/>
                <a:ext cx="793531" cy="793531"/>
                <a:chOff x="2986088" y="3567362"/>
                <a:chExt cx="778042" cy="778042"/>
              </a:xfrm>
            </p:grpSpPr>
            <p:sp>
              <p:nvSpPr>
                <p:cNvPr id="106" name="Oval 10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grpSp>
          <p:nvGrpSpPr>
            <p:cNvPr id="79" name="Group 78"/>
            <p:cNvGrpSpPr/>
            <p:nvPr/>
          </p:nvGrpSpPr>
          <p:grpSpPr>
            <a:xfrm>
              <a:off x="6243043" y="2274997"/>
              <a:ext cx="4160158" cy="1192127"/>
              <a:chOff x="6234760" y="2274373"/>
              <a:chExt cx="4160158" cy="1192127"/>
            </a:xfrm>
          </p:grpSpPr>
          <p:grpSp>
            <p:nvGrpSpPr>
              <p:cNvPr id="82" name="Group 81"/>
              <p:cNvGrpSpPr/>
              <p:nvPr/>
            </p:nvGrpSpPr>
            <p:grpSpPr>
              <a:xfrm>
                <a:off x="6234760" y="2549762"/>
                <a:ext cx="3586270" cy="916738"/>
                <a:chOff x="6234760" y="2549762"/>
                <a:chExt cx="3586270" cy="916738"/>
              </a:xfrm>
            </p:grpSpPr>
            <p:cxnSp>
              <p:nvCxnSpPr>
                <p:cNvPr id="87" name="Straight Connector 8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83" name="Group 82"/>
              <p:cNvGrpSpPr/>
              <p:nvPr/>
            </p:nvGrpSpPr>
            <p:grpSpPr>
              <a:xfrm>
                <a:off x="9293418" y="2274373"/>
                <a:ext cx="1101500" cy="793531"/>
                <a:chOff x="7408118" y="3567362"/>
                <a:chExt cx="1080000" cy="778042"/>
              </a:xfrm>
            </p:grpSpPr>
            <p:sp>
              <p:nvSpPr>
                <p:cNvPr id="84" name="Oval 83"/>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85" name="Diagram 84"/>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grpSp>
        </p:grpSp>
        <p:sp>
          <p:nvSpPr>
            <p:cNvPr id="108" name="Rounded Rectangle 107"/>
            <p:cNvSpPr/>
            <p:nvPr/>
          </p:nvSpPr>
          <p:spPr>
            <a:xfrm>
              <a:off x="10143532" y="2057410"/>
              <a:ext cx="68305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grpSp>
      <p:grpSp>
        <p:nvGrpSpPr>
          <p:cNvPr id="37" name="Group 36"/>
          <p:cNvGrpSpPr/>
          <p:nvPr/>
        </p:nvGrpSpPr>
        <p:grpSpPr>
          <a:xfrm>
            <a:off x="2708947" y="2805377"/>
            <a:ext cx="3460767" cy="1070232"/>
            <a:chOff x="2707535" y="2805099"/>
            <a:chExt cx="3462160" cy="1070662"/>
          </a:xfrm>
        </p:grpSpPr>
        <p:cxnSp>
          <p:nvCxnSpPr>
            <p:cNvPr id="38" name="Straight Connector 37"/>
            <p:cNvCxnSpPr/>
            <p:nvPr/>
          </p:nvCxnSpPr>
          <p:spPr>
            <a:xfrm flipV="1">
              <a:off x="4163852" y="3506937"/>
              <a:ext cx="2005843" cy="200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707535" y="280509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40" name="Group 39"/>
            <p:cNvGrpSpPr/>
            <p:nvPr/>
          </p:nvGrpSpPr>
          <p:grpSpPr>
            <a:xfrm>
              <a:off x="3681653" y="3080825"/>
              <a:ext cx="811999" cy="794936"/>
              <a:chOff x="10113425" y="2651210"/>
              <a:chExt cx="796150" cy="779420"/>
            </a:xfrm>
          </p:grpSpPr>
          <p:sp>
            <p:nvSpPr>
              <p:cNvPr id="41" name="Oval 40"/>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2" name="Picture 41"/>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grpSp>
        <p:nvGrpSpPr>
          <p:cNvPr id="43" name="Group 42"/>
          <p:cNvGrpSpPr/>
          <p:nvPr/>
        </p:nvGrpSpPr>
        <p:grpSpPr>
          <a:xfrm>
            <a:off x="5387483" y="3497878"/>
            <a:ext cx="1470694" cy="2675319"/>
            <a:chOff x="5385413" y="3499060"/>
            <a:chExt cx="1471286" cy="2676396"/>
          </a:xfrm>
        </p:grpSpPr>
        <p:cxnSp>
          <p:nvCxnSpPr>
            <p:cNvPr id="44" name="Straight Connector 43"/>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5761037" y="5027783"/>
              <a:ext cx="793531" cy="793531"/>
              <a:chOff x="5681540" y="2652588"/>
              <a:chExt cx="778042" cy="778042"/>
            </a:xfrm>
          </p:grpSpPr>
          <p:sp>
            <p:nvSpPr>
              <p:cNvPr id="47" name="Oval 4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48" name="Picture 4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4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grpSp>
        <p:nvGrpSpPr>
          <p:cNvPr id="3" name="Group 2"/>
          <p:cNvGrpSpPr/>
          <p:nvPr/>
        </p:nvGrpSpPr>
        <p:grpSpPr>
          <a:xfrm>
            <a:off x="3396370" y="1350305"/>
            <a:ext cx="2773345" cy="2156628"/>
            <a:chOff x="3395234" y="1349441"/>
            <a:chExt cx="2774461" cy="2157496"/>
          </a:xfrm>
        </p:grpSpPr>
        <p:cxnSp>
          <p:nvCxnSpPr>
            <p:cNvPr id="289" name="Straight Connector 288"/>
            <p:cNvCxnSpPr/>
            <p:nvPr/>
          </p:nvCxnSpPr>
          <p:spPr>
            <a:xfrm>
              <a:off x="4219549" y="1866132"/>
              <a:ext cx="1950146" cy="1640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7" name="Group 306"/>
            <p:cNvGrpSpPr/>
            <p:nvPr/>
          </p:nvGrpSpPr>
          <p:grpSpPr>
            <a:xfrm>
              <a:off x="3395234" y="1349441"/>
              <a:ext cx="1101500" cy="793531"/>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9" r:lo="rId40" r:qs="rId41" r:cs="rId42"/>
              </a:graphicData>
            </a:graphic>
          </p:graphicFrame>
        </p:grpSp>
        <p:sp>
          <p:nvSpPr>
            <p:cNvPr id="121" name="Rounded Rectangle 120"/>
            <p:cNvSpPr/>
            <p:nvPr/>
          </p:nvSpPr>
          <p:spPr>
            <a:xfrm>
              <a:off x="4373068" y="2285556"/>
              <a:ext cx="864217"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grpSp>
      <p:grpSp>
        <p:nvGrpSpPr>
          <p:cNvPr id="7" name="Group 6"/>
          <p:cNvGrpSpPr/>
          <p:nvPr/>
        </p:nvGrpSpPr>
        <p:grpSpPr>
          <a:xfrm>
            <a:off x="1607535" y="3284488"/>
            <a:ext cx="4627219" cy="2118521"/>
            <a:chOff x="1605679" y="3284402"/>
            <a:chExt cx="4629081" cy="2119373"/>
          </a:xfrm>
        </p:grpSpPr>
        <p:cxnSp>
          <p:nvCxnSpPr>
            <p:cNvPr id="80" name="Straight Connector 79"/>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1799823" y="3284402"/>
              <a:ext cx="1464350" cy="2086357"/>
              <a:chOff x="636295" y="2518478"/>
              <a:chExt cx="1435768" cy="2045634"/>
            </a:xfrm>
          </p:grpSpPr>
          <p:sp>
            <p:nvSpPr>
              <p:cNvPr id="118" name="Oval 117"/>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19" name="Diagram 118"/>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4" r:lo="rId45" r:qs="rId46" r:cs="rId47"/>
              </a:graphicData>
            </a:graphic>
          </p:graphicFrame>
        </p:grpSp>
        <p:sp>
          <p:nvSpPr>
            <p:cNvPr id="120"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86" name="Straight Connector 85"/>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23" name="Rounded Rectangle 122"/>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sp>
        <p:nvSpPr>
          <p:cNvPr id="30" name="Rectangle 29"/>
          <p:cNvSpPr/>
          <p:nvPr/>
        </p:nvSpPr>
        <p:spPr bwMode="auto">
          <a:xfrm>
            <a:off x="32652" y="-6528"/>
            <a:ext cx="12431473" cy="6991712"/>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itle 7"/>
          <p:cNvSpPr>
            <a:spLocks noGrp="1"/>
          </p:cNvSpPr>
          <p:nvPr>
            <p:ph type="title"/>
          </p:nvPr>
        </p:nvSpPr>
        <p:spPr/>
        <p:txBody>
          <a:bodyPr/>
          <a:lstStyle/>
          <a:p>
            <a:r>
              <a:rPr lang="en-US" dirty="0"/>
              <a:t>/tasks</a:t>
            </a:r>
          </a:p>
        </p:txBody>
      </p:sp>
      <p:grpSp>
        <p:nvGrpSpPr>
          <p:cNvPr id="221" name="Group 220"/>
          <p:cNvGrpSpPr/>
          <p:nvPr/>
        </p:nvGrpSpPr>
        <p:grpSpPr>
          <a:xfrm>
            <a:off x="6176350" y="3520328"/>
            <a:ext cx="3426242" cy="2046719"/>
            <a:chOff x="6176332" y="3520337"/>
            <a:chExt cx="3427621" cy="2047542"/>
          </a:xfrm>
        </p:grpSpPr>
        <p:cxnSp>
          <p:nvCxnSpPr>
            <p:cNvPr id="222" name="Straight Connector 221"/>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3"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224" name="Group 223"/>
            <p:cNvGrpSpPr/>
            <p:nvPr/>
          </p:nvGrpSpPr>
          <p:grpSpPr>
            <a:xfrm>
              <a:off x="7944573" y="4774348"/>
              <a:ext cx="793531" cy="793531"/>
              <a:chOff x="7944573" y="4774348"/>
              <a:chExt cx="793531" cy="793531"/>
            </a:xfrm>
          </p:grpSpPr>
          <p:sp>
            <p:nvSpPr>
              <p:cNvPr id="225" name="Oval 224"/>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226"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27" name="Group 226"/>
          <p:cNvGrpSpPr/>
          <p:nvPr/>
        </p:nvGrpSpPr>
        <p:grpSpPr>
          <a:xfrm>
            <a:off x="93909" y="3496756"/>
            <a:ext cx="2467911" cy="1180302"/>
            <a:chOff x="91445" y="3496755"/>
            <a:chExt cx="2468904" cy="1180777"/>
          </a:xfrm>
        </p:grpSpPr>
        <p:cxnSp>
          <p:nvCxnSpPr>
            <p:cNvPr id="228" name="Straight Connector 227"/>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29"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230" name="Group 229"/>
            <p:cNvGrpSpPr/>
            <p:nvPr/>
          </p:nvGrpSpPr>
          <p:grpSpPr>
            <a:xfrm>
              <a:off x="300086" y="3884001"/>
              <a:ext cx="793531" cy="793531"/>
              <a:chOff x="300086" y="3884001"/>
              <a:chExt cx="793531" cy="793531"/>
            </a:xfrm>
          </p:grpSpPr>
          <p:sp>
            <p:nvSpPr>
              <p:cNvPr id="231" name="Oval 230"/>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232"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41" name="Group 240"/>
          <p:cNvGrpSpPr/>
          <p:nvPr/>
        </p:nvGrpSpPr>
        <p:grpSpPr>
          <a:xfrm>
            <a:off x="1607328" y="3281563"/>
            <a:ext cx="4627219" cy="2118521"/>
            <a:chOff x="1605679" y="3284402"/>
            <a:chExt cx="4629081" cy="2119373"/>
          </a:xfrm>
        </p:grpSpPr>
        <p:cxnSp>
          <p:nvCxnSpPr>
            <p:cNvPr id="242" name="Straight Connector 241"/>
            <p:cNvCxnSpPr/>
            <p:nvPr/>
          </p:nvCxnSpPr>
          <p:spPr>
            <a:xfrm>
              <a:off x="2615444" y="4301501"/>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43" name="Group 242"/>
            <p:cNvGrpSpPr/>
            <p:nvPr/>
          </p:nvGrpSpPr>
          <p:grpSpPr>
            <a:xfrm>
              <a:off x="1799823" y="3284402"/>
              <a:ext cx="1464350" cy="2086357"/>
              <a:chOff x="636295" y="2518478"/>
              <a:chExt cx="1435768" cy="2045634"/>
            </a:xfrm>
          </p:grpSpPr>
          <p:sp>
            <p:nvSpPr>
              <p:cNvPr id="247" name="Oval 246"/>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48" name="Diagram 247"/>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49" r:lo="rId50" r:qs="rId51" r:cs="rId52"/>
              </a:graphicData>
            </a:graphic>
          </p:graphicFrame>
        </p:grpSp>
        <p:sp>
          <p:nvSpPr>
            <p:cNvPr id="244" name="Title 1"/>
            <p:cNvSpPr txBox="1">
              <a:spLocks/>
            </p:cNvSpPr>
            <p:nvPr/>
          </p:nvSpPr>
          <p:spPr>
            <a:xfrm>
              <a:off x="1605679" y="5042289"/>
              <a:ext cx="1350735"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cxnSp>
          <p:nvCxnSpPr>
            <p:cNvPr id="245" name="Straight Connector 244"/>
            <p:cNvCxnSpPr/>
            <p:nvPr/>
          </p:nvCxnSpPr>
          <p:spPr>
            <a:xfrm flipV="1">
              <a:off x="4215644" y="3466501"/>
              <a:ext cx="2019116" cy="835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46" name="Rounded Rectangle 245"/>
            <p:cNvSpPr/>
            <p:nvPr/>
          </p:nvSpPr>
          <p:spPr>
            <a:xfrm>
              <a:off x="3474822" y="4149831"/>
              <a:ext cx="99201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grpSp>
        <p:nvGrpSpPr>
          <p:cNvPr id="15" name="Group 14"/>
          <p:cNvGrpSpPr/>
          <p:nvPr/>
        </p:nvGrpSpPr>
        <p:grpSpPr>
          <a:xfrm>
            <a:off x="2406629" y="812139"/>
            <a:ext cx="9323376" cy="3157186"/>
            <a:chOff x="2563802" y="963129"/>
            <a:chExt cx="9327128" cy="3158456"/>
          </a:xfrm>
        </p:grpSpPr>
        <p:grpSp>
          <p:nvGrpSpPr>
            <p:cNvPr id="249" name="Group 248"/>
            <p:cNvGrpSpPr/>
            <p:nvPr/>
          </p:nvGrpSpPr>
          <p:grpSpPr>
            <a:xfrm>
              <a:off x="2563802" y="963129"/>
              <a:ext cx="3760381" cy="2688331"/>
              <a:chOff x="2411402" y="810729"/>
              <a:chExt cx="3760381" cy="2688331"/>
            </a:xfrm>
          </p:grpSpPr>
          <p:cxnSp>
            <p:nvCxnSpPr>
              <p:cNvPr id="250" name="Straight Connector 249"/>
              <p:cNvCxnSpPr/>
              <p:nvPr/>
            </p:nvCxnSpPr>
            <p:spPr>
              <a:xfrm>
                <a:off x="3111377" y="1228609"/>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flipV="1">
                <a:off x="4694237" y="1211262"/>
                <a:ext cx="1477546" cy="228779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52" name="Group 251"/>
              <p:cNvGrpSpPr/>
              <p:nvPr/>
            </p:nvGrpSpPr>
            <p:grpSpPr>
              <a:xfrm>
                <a:off x="2411402" y="810729"/>
                <a:ext cx="793531" cy="793531"/>
                <a:chOff x="2986088" y="3567362"/>
                <a:chExt cx="778042" cy="778042"/>
              </a:xfrm>
            </p:grpSpPr>
            <p:sp>
              <p:nvSpPr>
                <p:cNvPr id="254" name="Oval 253"/>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55" name="Picture 25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253" name="Rounded Rectangle 252"/>
              <p:cNvSpPr/>
              <p:nvPr/>
            </p:nvSpPr>
            <p:spPr>
              <a:xfrm>
                <a:off x="4102702" y="1055774"/>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grpSp>
          <p:nvGrpSpPr>
            <p:cNvPr id="256" name="Group 255"/>
            <p:cNvGrpSpPr/>
            <p:nvPr/>
          </p:nvGrpSpPr>
          <p:grpSpPr>
            <a:xfrm>
              <a:off x="9986248" y="2850133"/>
              <a:ext cx="1904682" cy="1271452"/>
              <a:chOff x="9833848" y="2697733"/>
              <a:chExt cx="1904682" cy="1271452"/>
            </a:xfrm>
          </p:grpSpPr>
          <p:cxnSp>
            <p:nvCxnSpPr>
              <p:cNvPr id="257" name="Straight Connector 256"/>
              <p:cNvCxnSpPr/>
              <p:nvPr/>
            </p:nvCxnSpPr>
            <p:spPr>
              <a:xfrm>
                <a:off x="9833848" y="2697733"/>
                <a:ext cx="1238419" cy="660853"/>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58" name="Rounded Rectangle 257"/>
              <p:cNvSpPr/>
              <p:nvPr/>
            </p:nvSpPr>
            <p:spPr>
              <a:xfrm>
                <a:off x="10343804" y="2867973"/>
                <a:ext cx="1348424"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259" name="Group 258"/>
              <p:cNvGrpSpPr/>
              <p:nvPr/>
            </p:nvGrpSpPr>
            <p:grpSpPr>
              <a:xfrm>
                <a:off x="10944999" y="3175654"/>
                <a:ext cx="793531" cy="793531"/>
                <a:chOff x="3869156" y="3567362"/>
                <a:chExt cx="778042" cy="778042"/>
              </a:xfrm>
            </p:grpSpPr>
            <p:sp>
              <p:nvSpPr>
                <p:cNvPr id="260" name="Oval 259"/>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61" name="Picture 2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grpSp>
          <p:nvGrpSpPr>
            <p:cNvPr id="262" name="Group 261"/>
            <p:cNvGrpSpPr/>
            <p:nvPr/>
          </p:nvGrpSpPr>
          <p:grpSpPr>
            <a:xfrm>
              <a:off x="6391483" y="2428104"/>
              <a:ext cx="4160158" cy="1192127"/>
              <a:chOff x="6239083" y="2275704"/>
              <a:chExt cx="4160158" cy="1192127"/>
            </a:xfrm>
          </p:grpSpPr>
          <p:grpSp>
            <p:nvGrpSpPr>
              <p:cNvPr id="263" name="Group 262"/>
              <p:cNvGrpSpPr/>
              <p:nvPr/>
            </p:nvGrpSpPr>
            <p:grpSpPr>
              <a:xfrm>
                <a:off x="6239083" y="2551093"/>
                <a:ext cx="3586270" cy="916738"/>
                <a:chOff x="6234760" y="2549762"/>
                <a:chExt cx="3586270" cy="916738"/>
              </a:xfrm>
            </p:grpSpPr>
            <p:cxnSp>
              <p:nvCxnSpPr>
                <p:cNvPr id="267" name="Straight Connector 266"/>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269" name="Rounded Rectangle 268"/>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264" name="Group 263"/>
              <p:cNvGrpSpPr/>
              <p:nvPr/>
            </p:nvGrpSpPr>
            <p:grpSpPr>
              <a:xfrm>
                <a:off x="9297741" y="2275704"/>
                <a:ext cx="1101500" cy="793531"/>
                <a:chOff x="7408118" y="3567362"/>
                <a:chExt cx="1080000" cy="778042"/>
              </a:xfrm>
            </p:grpSpPr>
            <p:sp>
              <p:nvSpPr>
                <p:cNvPr id="265" name="Oval 264"/>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266" name="Diagram 265"/>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54" r:lo="rId55" r:qs="rId56" r:cs="rId57"/>
                </a:graphicData>
              </a:graphic>
            </p:graphicFrame>
          </p:grpSp>
        </p:grpSp>
      </p:gr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59" r:lo="rId60" r:qs="rId61" r:cs="rId62"/>
              </a:graphicData>
            </a:graphic>
          </p:graphicFrame>
        </p:grpSp>
      </p:grpSp>
    </p:spTree>
    <p:extLst>
      <p:ext uri="{BB962C8B-B14F-4D97-AF65-F5344CB8AC3E}">
        <p14:creationId xmlns:p14="http://schemas.microsoft.com/office/powerpoint/2010/main" val="3854250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10" presetClass="entr" presetSubtype="0" fill="hold" nodeType="withEffect">
                                  <p:stCondLst>
                                    <p:cond delay="250"/>
                                  </p:stCondLst>
                                  <p:childTnLst>
                                    <p:set>
                                      <p:cBhvr>
                                        <p:cTn id="9" dur="1" fill="hold">
                                          <p:stCondLst>
                                            <p:cond delay="0"/>
                                          </p:stCondLst>
                                        </p:cTn>
                                        <p:tgtEl>
                                          <p:spTgt spid="221"/>
                                        </p:tgtEl>
                                        <p:attrNameLst>
                                          <p:attrName>style.visibility</p:attrName>
                                        </p:attrNameLst>
                                      </p:cBhvr>
                                      <p:to>
                                        <p:strVal val="visible"/>
                                      </p:to>
                                    </p:set>
                                    <p:animEffect transition="in" filter="fade">
                                      <p:cBhvr>
                                        <p:cTn id="10" dur="250"/>
                                        <p:tgtEl>
                                          <p:spTgt spid="221"/>
                                        </p:tgtEl>
                                      </p:cBhvr>
                                    </p:animEffect>
                                  </p:childTnLst>
                                </p:cTn>
                              </p:par>
                              <p:par>
                                <p:cTn id="11" presetID="35" presetClass="path" presetSubtype="0" accel="50000" decel="50000" fill="hold" nodeType="withEffect">
                                  <p:stCondLst>
                                    <p:cond delay="200"/>
                                  </p:stCondLst>
                                  <p:childTnLst>
                                    <p:animMotion origin="layout" path="M -4.09242E-6 1.23014E-6 L -0.08705 0.00023 " pathEditMode="relative" rAng="0" ptsTypes="AA">
                                      <p:cBhvr>
                                        <p:cTn id="12" dur="1000" spd="-100000" fill="hold"/>
                                        <p:tgtEl>
                                          <p:spTgt spid="221"/>
                                        </p:tgtEl>
                                        <p:attrNameLst>
                                          <p:attrName>ppt_x</p:attrName>
                                          <p:attrName>ppt_y</p:attrName>
                                        </p:attrNameLst>
                                      </p:cBhvr>
                                      <p:rCtr x="-4353" y="0"/>
                                    </p:animMotion>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40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1000"/>
                                        <p:tgtEl>
                                          <p:spTgt spid="241"/>
                                        </p:tgtEl>
                                      </p:cBhvr>
                                    </p:animEffect>
                                  </p:childTnLst>
                                </p:cTn>
                              </p:par>
                              <p:par>
                                <p:cTn id="18" presetID="10" presetClass="entr" presetSubtype="0" fill="hold" nodeType="withEffect">
                                  <p:stCondLst>
                                    <p:cond delay="450"/>
                                  </p:stCondLst>
                                  <p:childTnLst>
                                    <p:set>
                                      <p:cBhvr>
                                        <p:cTn id="19" dur="1" fill="hold">
                                          <p:stCondLst>
                                            <p:cond delay="0"/>
                                          </p:stCondLst>
                                        </p:cTn>
                                        <p:tgtEl>
                                          <p:spTgt spid="227"/>
                                        </p:tgtEl>
                                        <p:attrNameLst>
                                          <p:attrName>style.visibility</p:attrName>
                                        </p:attrNameLst>
                                      </p:cBhvr>
                                      <p:to>
                                        <p:strVal val="visible"/>
                                      </p:to>
                                    </p:set>
                                    <p:animEffect transition="in" filter="fade">
                                      <p:cBhvr>
                                        <p:cTn id="20" dur="250"/>
                                        <p:tgtEl>
                                          <p:spTgt spid="227"/>
                                        </p:tgtEl>
                                      </p:cBhvr>
                                    </p:animEffect>
                                  </p:childTnLst>
                                </p:cTn>
                              </p:par>
                              <p:par>
                                <p:cTn id="21" presetID="42" presetClass="path" presetSubtype="0" accel="50000" decel="50000" fill="hold" nodeType="withEffect">
                                  <p:stCondLst>
                                    <p:cond delay="200"/>
                                  </p:stCondLst>
                                  <p:childTnLst>
                                    <p:animMotion origin="layout" path="M 3.32653E-6 -3.35906E-6 L -0.00026 0.17113 " pathEditMode="relative" rAng="0" ptsTypes="AA">
                                      <p:cBhvr>
                                        <p:cTn id="22" dur="1000" spd="-100000" fill="hold"/>
                                        <p:tgtEl>
                                          <p:spTgt spid="227"/>
                                        </p:tgtEl>
                                        <p:attrNameLst>
                                          <p:attrName>ppt_x</p:attrName>
                                          <p:attrName>ppt_y</p:attrName>
                                        </p:attrNameLst>
                                      </p:cBhvr>
                                      <p:rCtr x="-13" y="85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type="body" sz="quarter" idx="4294967295"/>
          </p:nvPr>
        </p:nvSpPr>
        <p:spPr>
          <a:xfrm>
            <a:off x="830263" y="1506538"/>
            <a:ext cx="11606212" cy="4381500"/>
          </a:xfrm>
        </p:spPr>
        <p:txBody>
          <a:bodyPr/>
          <a:lstStyle/>
          <a:p>
            <a:pPr marL="0" indent="0">
              <a:buNone/>
            </a:pPr>
            <a:r>
              <a:rPr lang="en-US" sz="2448" dirty="0"/>
              <a:t>GET https://graph.microsoft.com/beta/me</a:t>
            </a:r>
            <a:r>
              <a:rPr lang="en-US" sz="2448" b="1" dirty="0"/>
              <a:t>/tasks</a:t>
            </a:r>
          </a:p>
          <a:p>
            <a:pPr marL="0" indent="0">
              <a:buNone/>
            </a:pPr>
            <a:endParaRPr lang="en-US" sz="2448" dirty="0"/>
          </a:p>
          <a:p>
            <a:pPr marL="0" indent="0">
              <a:buNone/>
            </a:pPr>
            <a:r>
              <a:rPr lang="en-US" sz="2448" dirty="0"/>
              <a:t>GET https://graph.microsoft.com/beta/contoso.com</a:t>
            </a:r>
          </a:p>
          <a:p>
            <a:pPr marL="0" indent="0">
              <a:buNone/>
            </a:pPr>
            <a:r>
              <a:rPr lang="en-US" sz="2448" dirty="0"/>
              <a:t>	</a:t>
            </a:r>
            <a:r>
              <a:rPr lang="en-US" sz="2448" b="1" dirty="0"/>
              <a:t>/users/yina@contoso.com/tasks</a:t>
            </a:r>
          </a:p>
          <a:p>
            <a:pPr marL="0" indent="0">
              <a:buNone/>
            </a:pPr>
            <a:endParaRPr lang="en-US" sz="2448" dirty="0"/>
          </a:p>
          <a:p>
            <a:pPr marL="0" indent="0">
              <a:buNone/>
            </a:pPr>
            <a:r>
              <a:rPr lang="en-US" sz="2448" dirty="0"/>
              <a:t>GET https://graph.microsoft.com/beta/contoso.com</a:t>
            </a:r>
          </a:p>
          <a:p>
            <a:pPr marL="0" indent="0">
              <a:buNone/>
            </a:pPr>
            <a:r>
              <a:rPr lang="en-US" sz="2448" dirty="0"/>
              <a:t>	</a:t>
            </a:r>
            <a:r>
              <a:rPr lang="en-US" sz="2448" b="1" dirty="0"/>
              <a:t>/groups/&lt;id&gt;/tasks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5412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3909" y="3496756"/>
            <a:ext cx="2467911" cy="1180302"/>
            <a:chOff x="91445" y="3496755"/>
            <a:chExt cx="2468904" cy="1180777"/>
          </a:xfrm>
        </p:grpSpPr>
        <p:cxnSp>
          <p:nvCxnSpPr>
            <p:cNvPr id="197" name="Straight Connector 196"/>
            <p:cNvCxnSpPr/>
            <p:nvPr/>
          </p:nvCxnSpPr>
          <p:spPr>
            <a:xfrm flipV="1">
              <a:off x="810319" y="4280766"/>
              <a:ext cx="1750030" cy="11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1" name="Title 1"/>
            <p:cNvSpPr txBox="1">
              <a:spLocks/>
            </p:cNvSpPr>
            <p:nvPr/>
          </p:nvSpPr>
          <p:spPr>
            <a:xfrm>
              <a:off x="91445" y="3496755"/>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62" name="Group 361"/>
            <p:cNvGrpSpPr/>
            <p:nvPr/>
          </p:nvGrpSpPr>
          <p:grpSpPr>
            <a:xfrm>
              <a:off x="300086" y="3884001"/>
              <a:ext cx="793531" cy="793531"/>
              <a:chOff x="300086" y="3884001"/>
              <a:chExt cx="793531" cy="793531"/>
            </a:xfrm>
          </p:grpSpPr>
          <p:sp>
            <p:nvSpPr>
              <p:cNvPr id="363" name="Oval 362"/>
              <p:cNvSpPr/>
              <p:nvPr/>
            </p:nvSpPr>
            <p:spPr>
              <a:xfrm rot="5400000">
                <a:off x="300086" y="3884001"/>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4" name="Freeform 18"/>
              <p:cNvSpPr>
                <a:spLocks noEditPoints="1"/>
              </p:cNvSpPr>
              <p:nvPr/>
            </p:nvSpPr>
            <p:spPr bwMode="gray">
              <a:xfrm>
                <a:off x="505839" y="4072571"/>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cxnSp>
        <p:nvCxnSpPr>
          <p:cNvPr id="282" name="Straight Connector 281"/>
          <p:cNvCxnSpPr/>
          <p:nvPr/>
        </p:nvCxnSpPr>
        <p:spPr>
          <a:xfrm>
            <a:off x="9828074" y="2680364"/>
            <a:ext cx="218126" cy="165518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2580422" y="2672174"/>
            <a:ext cx="14715" cy="162426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118387" y="3150482"/>
            <a:ext cx="1501869" cy="115069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217332" y="2672175"/>
            <a:ext cx="1954470" cy="83676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163796" y="3499057"/>
            <a:ext cx="2013809" cy="16713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2616894" y="2672175"/>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616894" y="4301177"/>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216450" y="3466514"/>
            <a:ext cx="2018304" cy="834664"/>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6177607" y="1242918"/>
            <a:ext cx="1442951" cy="226401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589286"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112627" y="575520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112627" y="1229521"/>
            <a:ext cx="1600439"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2595137" y="4317250"/>
            <a:ext cx="516607" cy="143795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flipV="1">
            <a:off x="4694851" y="1212181"/>
            <a:ext cx="1476951" cy="228687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flipV="1">
            <a:off x="4716571" y="3499059"/>
            <a:ext cx="1453144" cy="224138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flipV="1">
            <a:off x="6177606" y="1838058"/>
            <a:ext cx="1957757" cy="166100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4220353" y="1866789"/>
            <a:ext cx="1949361" cy="164014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8" name="Group 297"/>
          <p:cNvGrpSpPr/>
          <p:nvPr/>
        </p:nvGrpSpPr>
        <p:grpSpPr>
          <a:xfrm>
            <a:off x="3379282" y="4790312"/>
            <a:ext cx="1101057" cy="793212"/>
            <a:chOff x="8290358" y="2705101"/>
            <a:chExt cx="1080000" cy="778042"/>
          </a:xfrm>
        </p:grpSpPr>
        <p:sp>
          <p:nvSpPr>
            <p:cNvPr id="299" name="Oval 298"/>
            <p:cNvSpPr/>
            <p:nvPr/>
          </p:nvSpPr>
          <p:spPr>
            <a:xfrm>
              <a:off x="8442539"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0" name="Diagram 299"/>
            <p:cNvGraphicFramePr/>
            <p:nvPr>
              <p:extLst/>
            </p:nvPr>
          </p:nvGraphicFramePr>
          <p:xfrm>
            <a:off x="8290358" y="2755166"/>
            <a:ext cx="1080000" cy="68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304" name="Group 303"/>
          <p:cNvGrpSpPr/>
          <p:nvPr/>
        </p:nvGrpSpPr>
        <p:grpSpPr>
          <a:xfrm>
            <a:off x="7940267" y="1236356"/>
            <a:ext cx="793212" cy="1101057"/>
            <a:chOff x="7559471" y="2559928"/>
            <a:chExt cx="778042" cy="1080000"/>
          </a:xfrm>
        </p:grpSpPr>
        <p:sp>
          <p:nvSpPr>
            <p:cNvPr id="305" name="Oval 304"/>
            <p:cNvSpPr/>
            <p:nvPr/>
          </p:nvSpPr>
          <p:spPr>
            <a:xfrm>
              <a:off x="7559471"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6" name="Diagram 305"/>
            <p:cNvGraphicFramePr/>
            <p:nvPr>
              <p:extLst/>
            </p:nvPr>
          </p:nvGraphicFramePr>
          <p:xfrm>
            <a:off x="7585281" y="2559928"/>
            <a:ext cx="720000" cy="108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307" name="Group 306"/>
          <p:cNvGrpSpPr/>
          <p:nvPr/>
        </p:nvGrpSpPr>
        <p:grpSpPr>
          <a:xfrm>
            <a:off x="3396370" y="1350306"/>
            <a:ext cx="1101057" cy="793212"/>
            <a:chOff x="7408118" y="3567362"/>
            <a:chExt cx="1080000" cy="778042"/>
          </a:xfrm>
        </p:grpSpPr>
        <p:sp>
          <p:nvSpPr>
            <p:cNvPr id="308" name="Oval 307"/>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09" name="Diagram 308"/>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310" name="Group 309"/>
          <p:cNvGrpSpPr/>
          <p:nvPr/>
        </p:nvGrpSpPr>
        <p:grpSpPr>
          <a:xfrm>
            <a:off x="2412934" y="811810"/>
            <a:ext cx="793212" cy="793212"/>
            <a:chOff x="2986088" y="3567362"/>
            <a:chExt cx="778042" cy="778042"/>
          </a:xfrm>
        </p:grpSpPr>
        <p:sp>
          <p:nvSpPr>
            <p:cNvPr id="311" name="Oval 310"/>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2" name="Picture 3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13" name="Group 312"/>
          <p:cNvGrpSpPr/>
          <p:nvPr/>
        </p:nvGrpSpPr>
        <p:grpSpPr>
          <a:xfrm>
            <a:off x="2167310" y="2263103"/>
            <a:ext cx="819527" cy="810327"/>
            <a:chOff x="10113425" y="3530904"/>
            <a:chExt cx="803854" cy="794830"/>
          </a:xfrm>
        </p:grpSpPr>
        <p:sp>
          <p:nvSpPr>
            <p:cNvPr id="314" name="Oval 313"/>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5" name="Picture 31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316" name="Group 315"/>
          <p:cNvGrpSpPr/>
          <p:nvPr/>
        </p:nvGrpSpPr>
        <p:grpSpPr>
          <a:xfrm>
            <a:off x="519802" y="2542996"/>
            <a:ext cx="793212" cy="793212"/>
            <a:chOff x="5681540" y="2652588"/>
            <a:chExt cx="778042" cy="778042"/>
          </a:xfrm>
        </p:grpSpPr>
        <p:sp>
          <p:nvSpPr>
            <p:cNvPr id="317" name="Oval 316"/>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18" name="Picture 31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19" name="Rounded Rectangle 318"/>
          <p:cNvSpPr/>
          <p:nvPr/>
        </p:nvSpPr>
        <p:spPr>
          <a:xfrm>
            <a:off x="4373811" y="2286044"/>
            <a:ext cx="86387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a:t>
            </a:r>
            <a:r>
              <a:rPr lang="en-GB" sz="1199" dirty="0" err="1">
                <a:solidFill>
                  <a:srgbClr val="0072C6"/>
                </a:solidFill>
                <a:latin typeface="Segoe UI Semibold" panose="020B0702040204020203" pitchFamily="34" charset="0"/>
                <a:cs typeface="Segoe UI Semibold" panose="020B0702040204020203" pitchFamily="34" charset="0"/>
              </a:rPr>
              <a:t>anager</a:t>
            </a:r>
            <a:endParaRPr lang="en-GB" sz="1199" dirty="0">
              <a:solidFill>
                <a:srgbClr val="0072C6"/>
              </a:solidFill>
              <a:latin typeface="Segoe UI Semibold" panose="020B0702040204020203" pitchFamily="34" charset="0"/>
              <a:cs typeface="Segoe UI Semibold" panose="020B0702040204020203" pitchFamily="34" charset="0"/>
            </a:endParaRPr>
          </a:p>
        </p:txBody>
      </p:sp>
      <p:sp>
        <p:nvSpPr>
          <p:cNvPr id="321" name="Rounded Rectangle 320"/>
          <p:cNvSpPr/>
          <p:nvPr/>
        </p:nvSpPr>
        <p:spPr>
          <a:xfrm>
            <a:off x="3475927" y="4149569"/>
            <a:ext cx="99161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memberOf</a:t>
            </a:r>
          </a:p>
        </p:txBody>
      </p:sp>
      <p:grpSp>
        <p:nvGrpSpPr>
          <p:cNvPr id="5" name="Group 4"/>
          <p:cNvGrpSpPr/>
          <p:nvPr/>
        </p:nvGrpSpPr>
        <p:grpSpPr>
          <a:xfrm>
            <a:off x="6162925" y="3127405"/>
            <a:ext cx="4328503" cy="1577943"/>
            <a:chOff x="6162902" y="3127256"/>
            <a:chExt cx="4330245" cy="1578578"/>
          </a:xfrm>
        </p:grpSpPr>
        <p:cxnSp>
          <p:nvCxnSpPr>
            <p:cNvPr id="82" name="Straight Connector 81"/>
            <p:cNvCxnSpPr/>
            <p:nvPr/>
          </p:nvCxnSpPr>
          <p:spPr>
            <a:xfrm>
              <a:off x="8144630" y="4310988"/>
              <a:ext cx="1676400"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6162902" y="3491183"/>
              <a:ext cx="1981728" cy="819805"/>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177590" y="3499059"/>
              <a:ext cx="2043240" cy="98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295" name="Group 294"/>
            <p:cNvGrpSpPr/>
            <p:nvPr/>
          </p:nvGrpSpPr>
          <p:grpSpPr>
            <a:xfrm>
              <a:off x="9699616" y="3912303"/>
              <a:ext cx="793531" cy="793531"/>
              <a:chOff x="2986088" y="3567362"/>
              <a:chExt cx="778042" cy="778042"/>
            </a:xfrm>
          </p:grpSpPr>
          <p:sp>
            <p:nvSpPr>
              <p:cNvPr id="296" name="Oval 29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297" name="Picture 29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grpSp>
          <p:nvGrpSpPr>
            <p:cNvPr id="322" name="Group 321"/>
            <p:cNvGrpSpPr/>
            <p:nvPr/>
          </p:nvGrpSpPr>
          <p:grpSpPr>
            <a:xfrm>
              <a:off x="7961591" y="3127256"/>
              <a:ext cx="793531" cy="793531"/>
              <a:chOff x="3869156" y="2705101"/>
              <a:chExt cx="778042" cy="778042"/>
            </a:xfrm>
          </p:grpSpPr>
          <p:sp>
            <p:nvSpPr>
              <p:cNvPr id="323" name="Oval 322"/>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24" name="Picture 32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25" name="Title 1"/>
            <p:cNvSpPr txBox="1">
              <a:spLocks/>
            </p:cNvSpPr>
            <p:nvPr/>
          </p:nvSpPr>
          <p:spPr>
            <a:xfrm>
              <a:off x="8711870" y="3615023"/>
              <a:ext cx="87640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grpSp>
      <p:grpSp>
        <p:nvGrpSpPr>
          <p:cNvPr id="3" name="Group 2"/>
          <p:cNvGrpSpPr/>
          <p:nvPr/>
        </p:nvGrpSpPr>
        <p:grpSpPr>
          <a:xfrm>
            <a:off x="5385748" y="3499059"/>
            <a:ext cx="1470694" cy="2675319"/>
            <a:chOff x="5385413" y="3499060"/>
            <a:chExt cx="1471286" cy="2676396"/>
          </a:xfrm>
        </p:grpSpPr>
        <p:cxnSp>
          <p:nvCxnSpPr>
            <p:cNvPr id="52" name="Straight Connector 51"/>
            <p:cNvCxnSpPr/>
            <p:nvPr/>
          </p:nvCxnSpPr>
          <p:spPr>
            <a:xfrm flipH="1" flipV="1">
              <a:off x="6162902" y="3499060"/>
              <a:ext cx="8882" cy="192074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01" name="Group 300"/>
            <p:cNvGrpSpPr/>
            <p:nvPr/>
          </p:nvGrpSpPr>
          <p:grpSpPr>
            <a:xfrm>
              <a:off x="5761037" y="5027783"/>
              <a:ext cx="793531" cy="793531"/>
              <a:chOff x="5681540" y="2652588"/>
              <a:chExt cx="778042" cy="778042"/>
            </a:xfrm>
          </p:grpSpPr>
          <p:sp>
            <p:nvSpPr>
              <p:cNvPr id="302" name="Oval 301"/>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03" name="Picture 30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sp>
          <p:nvSpPr>
            <p:cNvPr id="326" name="Title 1"/>
            <p:cNvSpPr txBox="1">
              <a:spLocks/>
            </p:cNvSpPr>
            <p:nvPr/>
          </p:nvSpPr>
          <p:spPr>
            <a:xfrm>
              <a:off x="5385413" y="5813970"/>
              <a:ext cx="147128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MESSAGES</a:t>
              </a:r>
            </a:p>
          </p:txBody>
        </p:sp>
      </p:grpSp>
      <p:sp>
        <p:nvSpPr>
          <p:cNvPr id="330" name="Rounded Rectangle 329"/>
          <p:cNvSpPr/>
          <p:nvPr/>
        </p:nvSpPr>
        <p:spPr>
          <a:xfrm>
            <a:off x="4113189" y="4511944"/>
            <a:ext cx="115670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sp>
        <p:nvSpPr>
          <p:cNvPr id="331" name="Rounded Rectangle 330"/>
          <p:cNvSpPr/>
          <p:nvPr/>
        </p:nvSpPr>
        <p:spPr>
          <a:xfrm>
            <a:off x="6827909" y="1063845"/>
            <a:ext cx="1383946"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Shared with me</a:t>
            </a:r>
          </a:p>
        </p:txBody>
      </p:sp>
      <p:grpSp>
        <p:nvGrpSpPr>
          <p:cNvPr id="7" name="Group 6"/>
          <p:cNvGrpSpPr/>
          <p:nvPr/>
        </p:nvGrpSpPr>
        <p:grpSpPr>
          <a:xfrm>
            <a:off x="6234753" y="2550144"/>
            <a:ext cx="3584828" cy="916369"/>
            <a:chOff x="6234760" y="2549762"/>
            <a:chExt cx="3586270" cy="916738"/>
          </a:xfrm>
        </p:grpSpPr>
        <p:cxnSp>
          <p:nvCxnSpPr>
            <p:cNvPr id="81" name="Straight Connector 80"/>
            <p:cNvCxnSpPr/>
            <p:nvPr/>
          </p:nvCxnSpPr>
          <p:spPr>
            <a:xfrm>
              <a:off x="8219947" y="2671843"/>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6234760" y="2671842"/>
              <a:ext cx="2008815" cy="79465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0" name="Rounded Rectangle 319"/>
            <p:cNvSpPr/>
            <p:nvPr/>
          </p:nvSpPr>
          <p:spPr>
            <a:xfrm>
              <a:off x="7751031" y="2549762"/>
              <a:ext cx="1175375"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directReports</a:t>
              </a:r>
            </a:p>
          </p:txBody>
        </p:sp>
      </p:grpSp>
      <p:grpSp>
        <p:nvGrpSpPr>
          <p:cNvPr id="9" name="Group 8"/>
          <p:cNvGrpSpPr/>
          <p:nvPr/>
        </p:nvGrpSpPr>
        <p:grpSpPr>
          <a:xfrm>
            <a:off x="8758293" y="804325"/>
            <a:ext cx="1212480" cy="1881793"/>
            <a:chOff x="8759315" y="803240"/>
            <a:chExt cx="1212968" cy="1882551"/>
          </a:xfrm>
        </p:grpSpPr>
        <p:cxnSp>
          <p:nvCxnSpPr>
            <p:cNvPr id="94" name="Straight Connector 93"/>
            <p:cNvCxnSpPr/>
            <p:nvPr/>
          </p:nvCxnSpPr>
          <p:spPr>
            <a:xfrm>
              <a:off x="9190920" y="1242010"/>
              <a:ext cx="638605" cy="1443781"/>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35" name="Group 334"/>
            <p:cNvGrpSpPr/>
            <p:nvPr/>
          </p:nvGrpSpPr>
          <p:grpSpPr>
            <a:xfrm>
              <a:off x="8759315" y="803240"/>
              <a:ext cx="793531" cy="793531"/>
              <a:chOff x="3869156" y="2705101"/>
              <a:chExt cx="778042" cy="778042"/>
            </a:xfrm>
          </p:grpSpPr>
          <p:sp>
            <p:nvSpPr>
              <p:cNvPr id="336" name="Oval 335"/>
              <p:cNvSpPr/>
              <p:nvPr/>
            </p:nvSpPr>
            <p:spPr>
              <a:xfrm>
                <a:off x="3869156" y="2705101"/>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37" name="Picture 3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025003" y="2870452"/>
                <a:ext cx="465221" cy="465221"/>
              </a:xfrm>
              <a:prstGeom prst="rect">
                <a:avLst/>
              </a:prstGeom>
            </p:spPr>
          </p:pic>
        </p:grpSp>
        <p:sp>
          <p:nvSpPr>
            <p:cNvPr id="338" name="Rounded Rectangle 337"/>
            <p:cNvSpPr/>
            <p:nvPr/>
          </p:nvSpPr>
          <p:spPr>
            <a:xfrm>
              <a:off x="8955980" y="1767308"/>
              <a:ext cx="1016303"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grpSp>
      <p:sp>
        <p:nvSpPr>
          <p:cNvPr id="339" name="Title 1"/>
          <p:cNvSpPr txBox="1">
            <a:spLocks/>
          </p:cNvSpPr>
          <p:nvPr/>
        </p:nvSpPr>
        <p:spPr>
          <a:xfrm>
            <a:off x="2601790" y="6155891"/>
            <a:ext cx="87605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FILES</a:t>
            </a:r>
          </a:p>
        </p:txBody>
      </p:sp>
      <p:sp>
        <p:nvSpPr>
          <p:cNvPr id="342" name="Title 1"/>
          <p:cNvSpPr txBox="1">
            <a:spLocks/>
          </p:cNvSpPr>
          <p:nvPr/>
        </p:nvSpPr>
        <p:spPr>
          <a:xfrm>
            <a:off x="50494" y="1986205"/>
            <a:ext cx="2224314"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CONVERSATIONS</a:t>
            </a:r>
          </a:p>
        </p:txBody>
      </p:sp>
      <p:sp>
        <p:nvSpPr>
          <p:cNvPr id="343" name="Rounded Rectangle 342"/>
          <p:cNvSpPr/>
          <p:nvPr/>
        </p:nvSpPr>
        <p:spPr>
          <a:xfrm>
            <a:off x="4284294" y="5610927"/>
            <a:ext cx="90787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createdBy</a:t>
            </a:r>
          </a:p>
        </p:txBody>
      </p:sp>
      <p:sp>
        <p:nvSpPr>
          <p:cNvPr id="344" name="Rounded Rectangle 343"/>
          <p:cNvSpPr/>
          <p:nvPr/>
        </p:nvSpPr>
        <p:spPr>
          <a:xfrm>
            <a:off x="7062625" y="2217197"/>
            <a:ext cx="1149229"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workingWith</a:t>
            </a:r>
          </a:p>
        </p:txBody>
      </p:sp>
      <p:grpSp>
        <p:nvGrpSpPr>
          <p:cNvPr id="345" name="Group 344"/>
          <p:cNvGrpSpPr/>
          <p:nvPr/>
        </p:nvGrpSpPr>
        <p:grpSpPr>
          <a:xfrm>
            <a:off x="2682654" y="5371672"/>
            <a:ext cx="793212" cy="793212"/>
            <a:chOff x="3869156" y="3567362"/>
            <a:chExt cx="778042" cy="778042"/>
          </a:xfrm>
        </p:grpSpPr>
        <p:sp>
          <p:nvSpPr>
            <p:cNvPr id="346" name="Oval 345"/>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47" name="Picture 346"/>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cxnSp>
        <p:nvCxnSpPr>
          <p:cNvPr id="59" name="Straight Connector 58"/>
          <p:cNvCxnSpPr/>
          <p:nvPr/>
        </p:nvCxnSpPr>
        <p:spPr>
          <a:xfrm flipV="1">
            <a:off x="4164679" y="3506934"/>
            <a:ext cx="2005036" cy="2006"/>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7" name="Title 1"/>
          <p:cNvSpPr txBox="1">
            <a:spLocks/>
          </p:cNvSpPr>
          <p:nvPr/>
        </p:nvSpPr>
        <p:spPr>
          <a:xfrm>
            <a:off x="2708948" y="280537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EVENTS</a:t>
            </a:r>
          </a:p>
        </p:txBody>
      </p:sp>
      <p:grpSp>
        <p:nvGrpSpPr>
          <p:cNvPr id="348" name="Group 347"/>
          <p:cNvGrpSpPr/>
          <p:nvPr/>
        </p:nvGrpSpPr>
        <p:grpSpPr>
          <a:xfrm>
            <a:off x="3682674" y="3080993"/>
            <a:ext cx="811673" cy="794616"/>
            <a:chOff x="10113425" y="2651210"/>
            <a:chExt cx="796150" cy="779420"/>
          </a:xfrm>
        </p:grpSpPr>
        <p:sp>
          <p:nvSpPr>
            <p:cNvPr id="349" name="Oval 348"/>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0" name="Picture 3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sp>
        <p:nvSpPr>
          <p:cNvPr id="354" name="Rounded Rectangle 353"/>
          <p:cNvSpPr/>
          <p:nvPr/>
        </p:nvSpPr>
        <p:spPr>
          <a:xfrm>
            <a:off x="4103553" y="1056757"/>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sp>
        <p:nvSpPr>
          <p:cNvPr id="358" name="Title 1"/>
          <p:cNvSpPr txBox="1">
            <a:spLocks/>
          </p:cNvSpPr>
          <p:nvPr/>
        </p:nvSpPr>
        <p:spPr>
          <a:xfrm>
            <a:off x="1607535" y="5041667"/>
            <a:ext cx="1350192" cy="361341"/>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GROUPS</a:t>
            </a:r>
          </a:p>
        </p:txBody>
      </p:sp>
      <p:grpSp>
        <p:nvGrpSpPr>
          <p:cNvPr id="6" name="Group 5"/>
          <p:cNvGrpSpPr/>
          <p:nvPr/>
        </p:nvGrpSpPr>
        <p:grpSpPr>
          <a:xfrm>
            <a:off x="6176350" y="3520328"/>
            <a:ext cx="3426242" cy="2046719"/>
            <a:chOff x="6176332" y="3520337"/>
            <a:chExt cx="3427621" cy="2047542"/>
          </a:xfrm>
        </p:grpSpPr>
        <p:cxnSp>
          <p:nvCxnSpPr>
            <p:cNvPr id="61" name="Straight Connector 60"/>
            <p:cNvCxnSpPr/>
            <p:nvPr/>
          </p:nvCxnSpPr>
          <p:spPr>
            <a:xfrm>
              <a:off x="6176332" y="3520337"/>
              <a:ext cx="2043614" cy="1668538"/>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8" name="Title 1"/>
            <p:cNvSpPr txBox="1">
              <a:spLocks/>
            </p:cNvSpPr>
            <p:nvPr/>
          </p:nvSpPr>
          <p:spPr>
            <a:xfrm>
              <a:off x="8658539" y="4715154"/>
              <a:ext cx="945414"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TASKS</a:t>
              </a:r>
            </a:p>
          </p:txBody>
        </p:sp>
        <p:grpSp>
          <p:nvGrpSpPr>
            <p:cNvPr id="359" name="Group 358"/>
            <p:cNvGrpSpPr/>
            <p:nvPr/>
          </p:nvGrpSpPr>
          <p:grpSpPr>
            <a:xfrm>
              <a:off x="7944573" y="4774348"/>
              <a:ext cx="793531" cy="793531"/>
              <a:chOff x="7944573" y="4774348"/>
              <a:chExt cx="793531" cy="793531"/>
            </a:xfrm>
          </p:grpSpPr>
          <p:sp>
            <p:nvSpPr>
              <p:cNvPr id="360" name="Oval 359"/>
              <p:cNvSpPr/>
              <p:nvPr/>
            </p:nvSpPr>
            <p:spPr>
              <a:xfrm rot="5400000">
                <a:off x="7944573" y="4774348"/>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sp>
            <p:nvSpPr>
              <p:cNvPr id="361" name="Freeform 18"/>
              <p:cNvSpPr>
                <a:spLocks noEditPoints="1"/>
              </p:cNvSpPr>
              <p:nvPr/>
            </p:nvSpPr>
            <p:spPr bwMode="gray">
              <a:xfrm>
                <a:off x="8157628" y="4942053"/>
                <a:ext cx="412597" cy="43619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2172B9"/>
              </a:solidFill>
              <a:ln>
                <a:noFill/>
              </a:ln>
            </p:spPr>
            <p:txBody>
              <a:bodyPr vert="horz" wrap="square" lIns="109667" tIns="54834" rIns="109667" bIns="54834" numCol="1" anchor="t" anchorCtr="0" compatLnSpc="1">
                <a:prstTxWarp prst="textNoShape">
                  <a:avLst/>
                </a:prstTxWarp>
              </a:bodyPr>
              <a:lstStyle/>
              <a:p>
                <a:pPr defTabSz="1218412">
                  <a:defRPr/>
                </a:pPr>
                <a:endParaRPr lang="en-US" sz="1332" kern="0" dirty="0">
                  <a:solidFill>
                    <a:prstClr val="black"/>
                  </a:solidFill>
                  <a:ea typeface="Segoe UI" panose="020B0502040204020203" pitchFamily="34" charset="0"/>
                  <a:cs typeface="Segoe UI" panose="020B0502040204020203" pitchFamily="34" charset="0"/>
                </a:endParaRPr>
              </a:p>
            </p:txBody>
          </p:sp>
        </p:grpSp>
      </p:grpSp>
      <p:grpSp>
        <p:nvGrpSpPr>
          <p:cNvPr id="10" name="Group 9"/>
          <p:cNvGrpSpPr/>
          <p:nvPr/>
        </p:nvGrpSpPr>
        <p:grpSpPr>
          <a:xfrm>
            <a:off x="6162925" y="3499059"/>
            <a:ext cx="4701644" cy="2713184"/>
            <a:chOff x="6162902" y="3499060"/>
            <a:chExt cx="4703535" cy="2714276"/>
          </a:xfrm>
        </p:grpSpPr>
        <p:cxnSp>
          <p:nvCxnSpPr>
            <p:cNvPr id="91" name="Straight Connector 90"/>
            <p:cNvCxnSpPr/>
            <p:nvPr/>
          </p:nvCxnSpPr>
          <p:spPr>
            <a:xfrm flipH="1" flipV="1">
              <a:off x="6162902" y="3499060"/>
              <a:ext cx="1458219" cy="2284202"/>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621121" y="5783262"/>
              <a:ext cx="1601083" cy="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29" name="Title 1"/>
            <p:cNvSpPr txBox="1">
              <a:spLocks/>
            </p:cNvSpPr>
            <p:nvPr/>
          </p:nvSpPr>
          <p:spPr>
            <a:xfrm>
              <a:off x="9829525" y="5588448"/>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5" name="Group 364"/>
            <p:cNvGrpSpPr/>
            <p:nvPr/>
          </p:nvGrpSpPr>
          <p:grpSpPr>
            <a:xfrm>
              <a:off x="8955980" y="5419805"/>
              <a:ext cx="793531" cy="793531"/>
              <a:chOff x="8955980" y="5419805"/>
              <a:chExt cx="793531" cy="793531"/>
            </a:xfrm>
          </p:grpSpPr>
          <p:sp>
            <p:nvSpPr>
              <p:cNvPr id="366" name="Oval 365"/>
              <p:cNvSpPr/>
              <p:nvPr/>
            </p:nvSpPr>
            <p:spPr>
              <a:xfrm>
                <a:off x="8955980" y="5419805"/>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67" name="Picture 36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13837" y="5560807"/>
                <a:ext cx="521013" cy="521013"/>
              </a:xfrm>
              <a:prstGeom prst="rect">
                <a:avLst/>
              </a:prstGeom>
            </p:spPr>
          </p:pic>
        </p:grpSp>
      </p:grpSp>
      <p:grpSp>
        <p:nvGrpSpPr>
          <p:cNvPr id="8" name="Group 7"/>
          <p:cNvGrpSpPr/>
          <p:nvPr/>
        </p:nvGrpSpPr>
        <p:grpSpPr>
          <a:xfrm>
            <a:off x="197036" y="4310661"/>
            <a:ext cx="2418974" cy="1940797"/>
            <a:chOff x="194613" y="4310988"/>
            <a:chExt cx="2419947" cy="1941578"/>
          </a:xfrm>
        </p:grpSpPr>
        <p:cxnSp>
          <p:nvCxnSpPr>
            <p:cNvPr id="167" name="Straight Connector 166"/>
            <p:cNvCxnSpPr/>
            <p:nvPr/>
          </p:nvCxnSpPr>
          <p:spPr>
            <a:xfrm flipH="1">
              <a:off x="1053360" y="4310988"/>
              <a:ext cx="1561200" cy="115812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340" name="Title 1"/>
            <p:cNvSpPr txBox="1">
              <a:spLocks/>
            </p:cNvSpPr>
            <p:nvPr/>
          </p:nvSpPr>
          <p:spPr>
            <a:xfrm>
              <a:off x="194613" y="5891080"/>
              <a:ext cx="103691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NOTES</a:t>
              </a:r>
            </a:p>
          </p:txBody>
        </p:sp>
        <p:grpSp>
          <p:nvGrpSpPr>
            <p:cNvPr id="368" name="Group 367"/>
            <p:cNvGrpSpPr/>
            <p:nvPr/>
          </p:nvGrpSpPr>
          <p:grpSpPr>
            <a:xfrm>
              <a:off x="519369" y="5047253"/>
              <a:ext cx="793531" cy="793531"/>
              <a:chOff x="519369" y="5047253"/>
              <a:chExt cx="793531" cy="793531"/>
            </a:xfrm>
          </p:grpSpPr>
          <p:sp>
            <p:nvSpPr>
              <p:cNvPr id="369" name="Oval 368"/>
              <p:cNvSpPr/>
              <p:nvPr/>
            </p:nvSpPr>
            <p:spPr>
              <a:xfrm rot="5400000">
                <a:off x="519369" y="5047253"/>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70" name="Picture 36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8265" y="5173662"/>
                <a:ext cx="521013" cy="521013"/>
              </a:xfrm>
              <a:prstGeom prst="rect">
                <a:avLst/>
              </a:prstGeom>
            </p:spPr>
          </p:pic>
        </p:grpSp>
      </p:grpSp>
      <p:cxnSp>
        <p:nvCxnSpPr>
          <p:cNvPr id="134" name="Straight Connector 133"/>
          <p:cNvCxnSpPr/>
          <p:nvPr/>
        </p:nvCxnSpPr>
        <p:spPr>
          <a:xfrm flipH="1">
            <a:off x="9833879" y="1779310"/>
            <a:ext cx="1189427" cy="906109"/>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10733556" y="1367810"/>
            <a:ext cx="793212" cy="793212"/>
            <a:chOff x="2986088" y="3567362"/>
            <a:chExt cx="778042" cy="778042"/>
          </a:xfrm>
        </p:grpSpPr>
        <p:sp>
          <p:nvSpPr>
            <p:cNvPr id="356" name="Oval 355"/>
            <p:cNvSpPr/>
            <p:nvPr/>
          </p:nvSpPr>
          <p:spPr>
            <a:xfrm>
              <a:off x="2986088"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357" name="Picture 3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34719" y="3723183"/>
              <a:ext cx="465286" cy="465286"/>
            </a:xfrm>
            <a:prstGeom prst="rect">
              <a:avLst/>
            </a:prstGeom>
          </p:spPr>
        </p:pic>
      </p:grpSp>
      <p:sp>
        <p:nvSpPr>
          <p:cNvPr id="371" name="Rounded Rectangle 370"/>
          <p:cNvSpPr/>
          <p:nvPr/>
        </p:nvSpPr>
        <p:spPr>
          <a:xfrm>
            <a:off x="10141954" y="2057989"/>
            <a:ext cx="682780"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public</a:t>
            </a:r>
          </a:p>
        </p:txBody>
      </p:sp>
      <p:sp>
        <p:nvSpPr>
          <p:cNvPr id="372" name="Rounded Rectangle 371"/>
          <p:cNvSpPr/>
          <p:nvPr/>
        </p:nvSpPr>
        <p:spPr>
          <a:xfrm>
            <a:off x="9515663" y="3309169"/>
            <a:ext cx="1044227"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modifiedBy</a:t>
            </a:r>
          </a:p>
        </p:txBody>
      </p:sp>
      <p:grpSp>
        <p:nvGrpSpPr>
          <p:cNvPr id="290" name="Group 289"/>
          <p:cNvGrpSpPr/>
          <p:nvPr/>
        </p:nvGrpSpPr>
        <p:grpSpPr>
          <a:xfrm>
            <a:off x="5066442" y="2293078"/>
            <a:ext cx="2210722" cy="2217472"/>
            <a:chOff x="266954" y="2436606"/>
            <a:chExt cx="2211611" cy="2218365"/>
          </a:xfrm>
        </p:grpSpPr>
        <p:sp>
          <p:nvSpPr>
            <p:cNvPr id="291" name="Title 1"/>
            <p:cNvSpPr txBox="1">
              <a:spLocks/>
            </p:cNvSpPr>
            <p:nvPr/>
          </p:nvSpPr>
          <p:spPr>
            <a:xfrm>
              <a:off x="266954" y="2436606"/>
              <a:ext cx="2211611"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defRPr/>
              </a:pPr>
              <a:r>
                <a:rPr lang="en-US" sz="2039" dirty="0">
                  <a:solidFill>
                    <a:srgbClr val="404040"/>
                  </a:solidFill>
                  <a:latin typeface="Segoe UI" panose="020B0502040204020203" pitchFamily="34" charset="0"/>
                  <a:cs typeface="Segoe UI" panose="020B0502040204020203" pitchFamily="34" charset="0"/>
                </a:rPr>
                <a:t>USER</a:t>
              </a:r>
            </a:p>
          </p:txBody>
        </p:sp>
        <p:grpSp>
          <p:nvGrpSpPr>
            <p:cNvPr id="292" name="Group 291"/>
            <p:cNvGrpSpPr/>
            <p:nvPr/>
          </p:nvGrpSpPr>
          <p:grpSpPr>
            <a:xfrm>
              <a:off x="649844" y="2568614"/>
              <a:ext cx="1464350" cy="2086357"/>
              <a:chOff x="636295" y="2518478"/>
              <a:chExt cx="1435768" cy="2045634"/>
            </a:xfrm>
          </p:grpSpPr>
          <p:sp>
            <p:nvSpPr>
              <p:cNvPr id="293" name="Oval 292"/>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srgbClr val="404040"/>
                  </a:solidFill>
                  <a:latin typeface="Calibri" panose="020F0502020204030204"/>
                </a:endParaRPr>
              </a:p>
            </p:txBody>
          </p:sp>
          <p:graphicFrame>
            <p:nvGraphicFramePr>
              <p:cNvPr id="294" name="Diagram 293"/>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pSp>
      </p:grpSp>
      <p:cxnSp>
        <p:nvCxnSpPr>
          <p:cNvPr id="135" name="Straight Connector 134"/>
          <p:cNvCxnSpPr/>
          <p:nvPr/>
        </p:nvCxnSpPr>
        <p:spPr>
          <a:xfrm>
            <a:off x="9828073" y="2696725"/>
            <a:ext cx="1237921" cy="660587"/>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37" name="Rounded Rectangle 136"/>
          <p:cNvSpPr/>
          <p:nvPr/>
        </p:nvSpPr>
        <p:spPr>
          <a:xfrm>
            <a:off x="10337824" y="2866896"/>
            <a:ext cx="1347882" cy="261891"/>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r>
              <a:rPr lang="en-GB" sz="1199" dirty="0">
                <a:solidFill>
                  <a:srgbClr val="0072C6"/>
                </a:solidFill>
                <a:latin typeface="Segoe UI Semibold" panose="020B0702040204020203" pitchFamily="34" charset="0"/>
                <a:cs typeface="Segoe UI Semibold" panose="020B0702040204020203" pitchFamily="34" charset="0"/>
              </a:rPr>
              <a:t>trendingAround</a:t>
            </a:r>
          </a:p>
        </p:txBody>
      </p:sp>
      <p:grpSp>
        <p:nvGrpSpPr>
          <p:cNvPr id="138" name="Group 137"/>
          <p:cNvGrpSpPr/>
          <p:nvPr/>
        </p:nvGrpSpPr>
        <p:grpSpPr>
          <a:xfrm>
            <a:off x="10938778" y="3174453"/>
            <a:ext cx="793212" cy="793212"/>
            <a:chOff x="3869156" y="3567362"/>
            <a:chExt cx="778042" cy="778042"/>
          </a:xfrm>
        </p:grpSpPr>
        <p:sp>
          <p:nvSpPr>
            <p:cNvPr id="139" name="Oval 138"/>
            <p:cNvSpPr/>
            <p:nvPr/>
          </p:nvSpPr>
          <p:spPr>
            <a:xfrm>
              <a:off x="3869156"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pic>
          <p:nvPicPr>
            <p:cNvPr id="140" name="Picture 1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025003" y="3724695"/>
              <a:ext cx="465286" cy="465286"/>
            </a:xfrm>
            <a:prstGeom prst="rect">
              <a:avLst/>
            </a:prstGeom>
          </p:spPr>
        </p:pic>
      </p:grpSp>
      <p:grpSp>
        <p:nvGrpSpPr>
          <p:cNvPr id="332" name="Group 331"/>
          <p:cNvGrpSpPr/>
          <p:nvPr/>
        </p:nvGrpSpPr>
        <p:grpSpPr>
          <a:xfrm>
            <a:off x="9292181" y="2274866"/>
            <a:ext cx="1101057" cy="793212"/>
            <a:chOff x="7408118" y="3567362"/>
            <a:chExt cx="1080000" cy="778042"/>
          </a:xfrm>
        </p:grpSpPr>
        <p:sp>
          <p:nvSpPr>
            <p:cNvPr id="333" name="Oval 332"/>
            <p:cNvSpPr/>
            <p:nvPr/>
          </p:nvSpPr>
          <p:spPr>
            <a:xfrm>
              <a:off x="7559471" y="3567362"/>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34" name="Diagram 333"/>
            <p:cNvGraphicFramePr/>
            <p:nvPr>
              <p:extLst/>
            </p:nvPr>
          </p:nvGraphicFramePr>
          <p:xfrm>
            <a:off x="7408118" y="3593698"/>
            <a:ext cx="1080000" cy="72000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pSp>
      <p:grpSp>
        <p:nvGrpSpPr>
          <p:cNvPr id="351" name="Group 350"/>
          <p:cNvGrpSpPr/>
          <p:nvPr/>
        </p:nvGrpSpPr>
        <p:grpSpPr>
          <a:xfrm>
            <a:off x="1801600" y="3284488"/>
            <a:ext cx="1463761" cy="2085518"/>
            <a:chOff x="636295" y="2518478"/>
            <a:chExt cx="1435768" cy="2045634"/>
          </a:xfrm>
        </p:grpSpPr>
        <p:sp>
          <p:nvSpPr>
            <p:cNvPr id="352" name="Oval 351"/>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353" name="Diagram 352"/>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pSp>
      <p:sp>
        <p:nvSpPr>
          <p:cNvPr id="11" name="Title 10"/>
          <p:cNvSpPr>
            <a:spLocks noGrp="1"/>
          </p:cNvSpPr>
          <p:nvPr>
            <p:ph type="title"/>
          </p:nvPr>
        </p:nvSpPr>
        <p:spPr/>
        <p:txBody>
          <a:bodyPr/>
          <a:lstStyle/>
          <a:p>
            <a:r>
              <a:rPr lang="en-US" dirty="0"/>
              <a:t>API</a:t>
            </a:r>
          </a:p>
        </p:txBody>
      </p:sp>
    </p:spTree>
    <p:extLst>
      <p:ext uri="{BB962C8B-B14F-4D97-AF65-F5344CB8AC3E}">
        <p14:creationId xmlns:p14="http://schemas.microsoft.com/office/powerpoint/2010/main" val="246545957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6A412-8587-4144-A4B1-2FDE1A756A78}"/>
              </a:ext>
            </a:extLst>
          </p:cNvPr>
          <p:cNvSpPr>
            <a:spLocks noGrp="1"/>
          </p:cNvSpPr>
          <p:nvPr>
            <p:ph type="title"/>
          </p:nvPr>
        </p:nvSpPr>
        <p:spPr/>
        <p:txBody>
          <a:bodyPr/>
          <a:lstStyle/>
          <a:p>
            <a:r>
              <a:rPr lang="en-US" dirty="0"/>
              <a:t>Azure AD Applications: The Microsoft Graph Dependency</a:t>
            </a:r>
          </a:p>
        </p:txBody>
      </p:sp>
      <p:sp>
        <p:nvSpPr>
          <p:cNvPr id="3" name="Text Placeholder 2">
            <a:extLst>
              <a:ext uri="{FF2B5EF4-FFF2-40B4-BE49-F238E27FC236}">
                <a16:creationId xmlns:a16="http://schemas.microsoft.com/office/drawing/2014/main" id="{F26901A3-2E2C-6A40-8B43-AD0CED5DEC6F}"/>
              </a:ext>
            </a:extLst>
          </p:cNvPr>
          <p:cNvSpPr>
            <a:spLocks noGrp="1"/>
          </p:cNvSpPr>
          <p:nvPr>
            <p:ph type="body" sz="quarter" idx="10"/>
          </p:nvPr>
        </p:nvSpPr>
        <p:spPr>
          <a:xfrm>
            <a:off x="465138" y="1919804"/>
            <a:ext cx="11533187" cy="3599190"/>
          </a:xfrm>
        </p:spPr>
        <p:txBody>
          <a:bodyPr/>
          <a:lstStyle/>
          <a:p>
            <a:r>
              <a:rPr lang="en-US" sz="2800" dirty="0"/>
              <a:t>All Microsoft Graph access options (REST API / SDKs) depend on Azure AD</a:t>
            </a:r>
          </a:p>
          <a:p>
            <a:endParaRPr lang="en-US" sz="2800" dirty="0"/>
          </a:p>
          <a:p>
            <a:r>
              <a:rPr lang="en-US" sz="2800" dirty="0"/>
              <a:t>Must register an Azure AD application to access the Microsoft Graph</a:t>
            </a:r>
          </a:p>
          <a:p>
            <a:endParaRPr lang="en-US" sz="2800" dirty="0"/>
          </a:p>
          <a:p>
            <a:r>
              <a:rPr lang="en-US" sz="2800" dirty="0"/>
              <a:t>Use the Azure AD application to authenticate, gain authorization &amp; obtain an access token</a:t>
            </a:r>
          </a:p>
          <a:p>
            <a:endParaRPr lang="en-US" sz="2800" dirty="0"/>
          </a:p>
          <a:p>
            <a:r>
              <a:rPr lang="en-US" sz="2800" dirty="0"/>
              <a:t>Access token included in the underlying HTTP request to call the Microsoft Graph endpoint</a:t>
            </a:r>
          </a:p>
        </p:txBody>
      </p:sp>
    </p:spTree>
    <p:extLst>
      <p:ext uri="{BB962C8B-B14F-4D97-AF65-F5344CB8AC3E}">
        <p14:creationId xmlns:p14="http://schemas.microsoft.com/office/powerpoint/2010/main" val="24011735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p:txBody>
          <a:bodyPr/>
          <a:lstStyle/>
          <a:p>
            <a:pPr lvl="1"/>
            <a:r>
              <a:rPr lang="en-US" dirty="0"/>
              <a:t>Sign users in using OpenID Connect</a:t>
            </a:r>
          </a:p>
          <a:p>
            <a:pPr lvl="1"/>
            <a:endParaRPr lang="en-US" dirty="0"/>
          </a:p>
          <a:p>
            <a:pPr lvl="1"/>
            <a:r>
              <a:rPr lang="en-US" dirty="0"/>
              <a:t>Azure AD and Office 365 services</a:t>
            </a:r>
          </a:p>
          <a:p>
            <a:pPr lvl="1"/>
            <a:endParaRPr lang="en-US" dirty="0"/>
          </a:p>
          <a:p>
            <a:pPr lvl="1"/>
            <a:r>
              <a:rPr lang="en-US" dirty="0"/>
              <a:t>Supports MFA and federated user sign-in</a:t>
            </a:r>
          </a:p>
          <a:p>
            <a:pPr lvl="1"/>
            <a:endParaRPr lang="en-US" dirty="0"/>
          </a:p>
          <a:p>
            <a:pPr lvl="1"/>
            <a:r>
              <a:rPr lang="en-US" dirty="0"/>
              <a:t>Device apps, web sites, SPAs, and service apps</a:t>
            </a:r>
          </a:p>
          <a:p>
            <a:pPr lvl="1"/>
            <a:endParaRPr lang="en-US" dirty="0"/>
          </a:p>
          <a:p>
            <a:pPr lvl="1"/>
            <a:r>
              <a:rPr lang="en-US"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Registering an Azure AD application for interacting with the Microsoft Graph</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807913"/>
          </a:xfrm>
        </p:spPr>
        <p:txBody>
          <a:bodyPr/>
          <a:lstStyle/>
          <a:p>
            <a:r>
              <a:rPr lang="en-US" sz="1600" dirty="0"/>
              <a:t>Add a Web platform</a:t>
            </a:r>
          </a:p>
          <a:p>
            <a:r>
              <a:rPr lang="en-US" dirty="0">
                <a:solidFill>
                  <a:schemeClr val="tx1"/>
                </a:solidFill>
                <a:latin typeface="+mn-lt"/>
              </a:rPr>
              <a:t>Add a web platform to your application registration. </a:t>
            </a:r>
          </a:p>
        </p:txBody>
      </p:sp>
      <p:sp>
        <p:nvSpPr>
          <p:cNvPr id="5" name="Text Placeholder 4"/>
          <p:cNvSpPr>
            <a:spLocks noGrp="1"/>
          </p:cNvSpPr>
          <p:nvPr>
            <p:ph type="body" sz="quarter" idx="13"/>
          </p:nvPr>
        </p:nvSpPr>
        <p:spPr>
          <a:xfrm>
            <a:off x="8307388" y="5026025"/>
            <a:ext cx="3690937" cy="1483355"/>
          </a:xfrm>
        </p:spPr>
        <p:txBody>
          <a:bodyPr/>
          <a:lstStyle/>
          <a:p>
            <a:r>
              <a:rPr lang="en-US" sz="1600" b="1" dirty="0"/>
              <a:t>Optionally add permissions</a:t>
            </a:r>
          </a:p>
          <a:p>
            <a:r>
              <a:rPr lang="en-US" dirty="0">
                <a:solidFill>
                  <a:schemeClr val="tx1"/>
                </a:solidFill>
                <a:latin typeface="+mn-lt"/>
              </a:rPr>
              <a:t>Add permissions that your application will need if your admin will consent for all users.</a:t>
            </a:r>
            <a:br>
              <a:rPr lang="en-US" dirty="0">
                <a:solidFill>
                  <a:schemeClr val="tx1"/>
                </a:solidFill>
                <a:latin typeface="+mn-lt"/>
              </a:rPr>
            </a:br>
            <a:br>
              <a:rPr lang="en-US" dirty="0">
                <a:solidFill>
                  <a:schemeClr val="tx1"/>
                </a:solidFill>
                <a:latin typeface="+mn-lt"/>
              </a:rPr>
            </a:br>
            <a:r>
              <a:rPr lang="en-US" dirty="0">
                <a:solidFill>
                  <a:schemeClr val="tx1"/>
                </a:solidFill>
                <a:latin typeface="+mn-lt"/>
              </a:rPr>
              <a:t>Or leverage dynamic consent for requesting permissions.</a:t>
            </a:r>
          </a:p>
        </p:txBody>
      </p:sp>
      <p:pic>
        <p:nvPicPr>
          <p:cNvPr id="17" name="Picture Placeholder 16">
            <a:extLst>
              <a:ext uri="{FF2B5EF4-FFF2-40B4-BE49-F238E27FC236}">
                <a16:creationId xmlns:a16="http://schemas.microsoft.com/office/drawing/2014/main" id="{DEB37E17-060B-6347-85DF-3C2B8926FCE6}"/>
              </a:ext>
            </a:extLst>
          </p:cNvPr>
          <p:cNvPicPr>
            <a:picLocks noGrp="1" noChangeAspect="1"/>
          </p:cNvPicPr>
          <p:nvPr>
            <p:ph type="pic" sz="quarter" idx="14"/>
          </p:nvPr>
        </p:nvPicPr>
        <p:blipFill>
          <a:blip r:embed="rId3"/>
          <a:srcRect t="1896" b="1896"/>
          <a:stretch>
            <a:fillRect/>
          </a:stretch>
        </p:blipFill>
        <p:spPr/>
      </p:pic>
      <p:pic>
        <p:nvPicPr>
          <p:cNvPr id="37" name="Picture Placeholder 36">
            <a:extLst>
              <a:ext uri="{FF2B5EF4-FFF2-40B4-BE49-F238E27FC236}">
                <a16:creationId xmlns:a16="http://schemas.microsoft.com/office/drawing/2014/main" id="{E1054A2F-D8D7-234A-9EF6-874F051A07C2}"/>
              </a:ext>
            </a:extLst>
          </p:cNvPr>
          <p:cNvPicPr>
            <a:picLocks noGrp="1" noChangeAspect="1"/>
          </p:cNvPicPr>
          <p:nvPr>
            <p:ph type="pic" sz="quarter" idx="15"/>
          </p:nvPr>
        </p:nvPicPr>
        <p:blipFill>
          <a:blip r:embed="rId4"/>
          <a:stretch>
            <a:fillRect/>
          </a:stretch>
        </p:blipFill>
        <p:spPr>
          <a:xfrm>
            <a:off x="4386263" y="2163638"/>
            <a:ext cx="3690937" cy="2264715"/>
          </a:xfrm>
        </p:spPr>
      </p:pic>
      <p:pic>
        <p:nvPicPr>
          <p:cNvPr id="45" name="Picture 44">
            <a:extLst>
              <a:ext uri="{FF2B5EF4-FFF2-40B4-BE49-F238E27FC236}">
                <a16:creationId xmlns:a16="http://schemas.microsoft.com/office/drawing/2014/main" id="{C5FB5C08-D161-7D49-8B85-6EE3ED775A89}"/>
              </a:ext>
            </a:extLst>
          </p:cNvPr>
          <p:cNvPicPr>
            <a:picLocks noChangeAspect="1"/>
          </p:cNvPicPr>
          <p:nvPr/>
        </p:nvPicPr>
        <p:blipFill>
          <a:blip r:embed="rId5"/>
          <a:stretch>
            <a:fillRect/>
          </a:stretch>
        </p:blipFill>
        <p:spPr>
          <a:xfrm>
            <a:off x="8447087" y="2441543"/>
            <a:ext cx="3238323" cy="1709115"/>
          </a:xfrm>
          <a:prstGeom prst="rect">
            <a:avLst/>
          </a:prstGeom>
        </p:spPr>
      </p:pic>
    </p:spTree>
    <p:extLst>
      <p:ext uri="{BB962C8B-B14F-4D97-AF65-F5344CB8AC3E}">
        <p14:creationId xmlns:p14="http://schemas.microsoft.com/office/powerpoint/2010/main" val="1131473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428994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6545157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51F5-D70C-754E-ACCB-772BDE432EF5}"/>
              </a:ext>
            </a:extLst>
          </p:cNvPr>
          <p:cNvSpPr>
            <a:spLocks noGrp="1"/>
          </p:cNvSpPr>
          <p:nvPr>
            <p:ph type="title"/>
          </p:nvPr>
        </p:nvSpPr>
        <p:spPr/>
        <p:txBody>
          <a:bodyPr/>
          <a:lstStyle/>
          <a:p>
            <a:r>
              <a:rPr lang="en-US" dirty="0"/>
              <a:t>Accessing the Microsoft Graph</a:t>
            </a:r>
          </a:p>
        </p:txBody>
      </p:sp>
      <p:sp>
        <p:nvSpPr>
          <p:cNvPr id="3" name="Text Placeholder 2">
            <a:extLst>
              <a:ext uri="{FF2B5EF4-FFF2-40B4-BE49-F238E27FC236}">
                <a16:creationId xmlns:a16="http://schemas.microsoft.com/office/drawing/2014/main" id="{4B28995D-DCC6-1F4A-8663-58807449DAFA}"/>
              </a:ext>
            </a:extLst>
          </p:cNvPr>
          <p:cNvSpPr>
            <a:spLocks noGrp="1"/>
          </p:cNvSpPr>
          <p:nvPr>
            <p:ph type="body" sz="quarter" idx="10"/>
          </p:nvPr>
        </p:nvSpPr>
        <p:spPr>
          <a:xfrm>
            <a:off x="465138" y="1919804"/>
            <a:ext cx="11533187" cy="3631763"/>
          </a:xfrm>
        </p:spPr>
        <p:txBody>
          <a:bodyPr/>
          <a:lstStyle/>
          <a:p>
            <a:r>
              <a:rPr lang="en-US" dirty="0"/>
              <a:t>Direct REST API</a:t>
            </a:r>
          </a:p>
          <a:p>
            <a:pPr marL="342900" indent="-342900">
              <a:buFont typeface="Arial" panose="020B0604020202020204" pitchFamily="34" charset="0"/>
              <a:buChar char="•"/>
            </a:pPr>
            <a:r>
              <a:rPr lang="en-US" dirty="0"/>
              <a:t>Any platform</a:t>
            </a:r>
          </a:p>
          <a:p>
            <a:pPr marL="342900" indent="-342900">
              <a:buFont typeface="Arial" panose="020B0604020202020204" pitchFamily="34" charset="0"/>
              <a:buChar char="•"/>
            </a:pPr>
            <a:r>
              <a:rPr lang="en-US" dirty="0"/>
              <a:t>Any language</a:t>
            </a:r>
          </a:p>
          <a:p>
            <a:pPr marL="342900" indent="-342900">
              <a:buFont typeface="Arial" panose="020B0604020202020204" pitchFamily="34" charset="0"/>
              <a:buChar char="•"/>
            </a:pPr>
            <a:r>
              <a:rPr lang="en-US" dirty="0"/>
              <a:t>Any framework</a:t>
            </a:r>
          </a:p>
          <a:p>
            <a:endParaRPr lang="en-US" dirty="0"/>
          </a:p>
          <a:p>
            <a:r>
              <a:rPr lang="en-US" dirty="0"/>
              <a:t>Native SDKs</a:t>
            </a:r>
          </a:p>
          <a:p>
            <a:pPr marL="342900" indent="-342900">
              <a:buFont typeface="Arial" panose="020B0604020202020204" pitchFamily="34" charset="0"/>
              <a:buChar char="•"/>
            </a:pPr>
            <a:r>
              <a:rPr lang="en-US" dirty="0"/>
              <a:t>Utilize framework &amp; platform specific implementations</a:t>
            </a:r>
          </a:p>
          <a:p>
            <a:pPr marL="342900" indent="-342900">
              <a:buFont typeface="Arial" panose="020B0604020202020204" pitchFamily="34" charset="0"/>
              <a:buChar char="•"/>
            </a:pPr>
            <a:r>
              <a:rPr lang="en-US" dirty="0"/>
              <a:t>Abstracts the details of constructing &amp; processing REST requests over HTTP</a:t>
            </a:r>
          </a:p>
          <a:p>
            <a:pPr marL="342900" indent="-342900">
              <a:buFont typeface="Arial" panose="020B0604020202020204" pitchFamily="34" charset="0"/>
              <a:buChar char="•"/>
            </a:pPr>
            <a:r>
              <a:rPr lang="en-US" dirty="0"/>
              <a:t>.NET, iOS, Android, </a:t>
            </a:r>
            <a:r>
              <a:rPr lang="en-US" dirty="0" err="1"/>
              <a:t>PhP</a:t>
            </a:r>
            <a:r>
              <a:rPr lang="en-US" dirty="0"/>
              <a:t>, Ruby, JavaScript, etc.</a:t>
            </a:r>
          </a:p>
          <a:p>
            <a:endParaRPr lang="en-US" dirty="0"/>
          </a:p>
        </p:txBody>
      </p:sp>
    </p:spTree>
    <p:extLst>
      <p:ext uri="{BB962C8B-B14F-4D97-AF65-F5344CB8AC3E}">
        <p14:creationId xmlns:p14="http://schemas.microsoft.com/office/powerpoint/2010/main" val="20221975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3F3B0E-C859-E142-BF22-2B662E436612}"/>
              </a:ext>
            </a:extLst>
          </p:cNvPr>
          <p:cNvSpPr>
            <a:spLocks noGrp="1"/>
          </p:cNvSpPr>
          <p:nvPr>
            <p:ph type="title"/>
          </p:nvPr>
        </p:nvSpPr>
        <p:spPr/>
        <p:txBody>
          <a:bodyPr/>
          <a:lstStyle/>
          <a:p>
            <a:r>
              <a:rPr lang="en-US" dirty="0"/>
              <a:t>Microsoft Graph</a:t>
            </a:r>
            <a:br>
              <a:rPr lang="en-US" dirty="0"/>
            </a:br>
            <a:r>
              <a:rPr lang="en-US" dirty="0"/>
              <a:t>REST API</a:t>
            </a:r>
          </a:p>
        </p:txBody>
      </p:sp>
    </p:spTree>
    <p:extLst>
      <p:ext uri="{BB962C8B-B14F-4D97-AF65-F5344CB8AC3E}">
        <p14:creationId xmlns:p14="http://schemas.microsoft.com/office/powerpoint/2010/main" val="104112579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5DDEAC1A-AC83-4B88-A38F-3FCE89979233}"/>
  <p:tag name="ATHENA.CUSTOMXMLCONTENT" val="&lt;?xml version=&quot;1.0&quot;?&gt;&lt;athena xmlns=&quot;http://schemas.microsoft.com/edu/athena&quot; version=&quot;0.1.3396.0&quot;&gt;&lt;timings duration=&quot;21241&quot;&gt;&lt;event time=&quot;580&quot; type=&quot;OnNext&quot; clickIndex=&quot;0&quot; wacClickIndex=&quot;1&quot;/&gt;&lt;event time=&quot;3989&quot; type=&quot;OnNext&quot; clickIndex=&quot;1&quot; wacClickIndex=&quot;2&quot;/&gt;&lt;/timings&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E6E30277-0AC5-4955-ABE2-62BB12525957}"/>
  <p:tag name="ATHENA.CUSTOMXMLCONTENT" val="&lt;?xml version=&quot;1.0&quot;?&gt;&lt;athena xmlns=&quot;http://schemas.microsoft.com/edu/athena&quot; version=&quot;0.1.3396.0&quot;&gt;&lt;timings duration=&quot;9454&quot;/&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1608</Words>
  <Application>Microsoft Macintosh PowerPoint</Application>
  <PresentationFormat>Custom</PresentationFormat>
  <Paragraphs>357</Paragraphs>
  <Slides>32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Consolas</vt:lpstr>
      <vt:lpstr>Segoe UI</vt:lpstr>
      <vt:lpstr>Segoe UI Light</vt:lpstr>
      <vt:lpstr>Segoe UI Semibold</vt:lpstr>
      <vt:lpstr>Segoe UI Semilight</vt:lpstr>
      <vt:lpstr>Wingdings</vt:lpstr>
      <vt:lpstr>Office 365 PPT Template - 2017</vt:lpstr>
      <vt:lpstr>Microsoft Graph  REST API</vt:lpstr>
      <vt:lpstr>Microsoft Graph  REST API</vt:lpstr>
      <vt:lpstr>Developer vision</vt:lpstr>
      <vt:lpstr>Building integration with  Office 365</vt:lpstr>
      <vt:lpstr>Microsoft Graph API</vt:lpstr>
      <vt:lpstr>Microsoft Graph, gateway to Office 365</vt:lpstr>
      <vt:lpstr>Office 365 direct API Endpoints</vt:lpstr>
      <vt:lpstr>Accessing the Microsoft Graph</vt:lpstr>
      <vt:lpstr>Microsoft Graph REST API</vt:lpstr>
      <vt:lpstr>/me</vt:lpstr>
      <vt:lpstr>Code</vt:lpstr>
      <vt:lpstr>/users</vt:lpstr>
      <vt:lpstr>Code</vt:lpstr>
      <vt:lpstr>/messages</vt:lpstr>
      <vt:lpstr>Code</vt:lpstr>
      <vt:lpstr>/events</vt:lpstr>
      <vt:lpstr>Code</vt:lpstr>
      <vt:lpstr>/drive</vt:lpstr>
      <vt:lpstr>Code</vt:lpstr>
      <vt:lpstr>/tasks</vt:lpstr>
      <vt:lpstr>Code</vt:lpstr>
      <vt:lpstr>API</vt:lpstr>
      <vt:lpstr>Azure AD Applications: The Microsoft Graph Dependency</vt:lpstr>
      <vt:lpstr>Single authentication flow for Office 365</vt:lpstr>
      <vt:lpstr>Common consent</vt:lpstr>
      <vt:lpstr>Authentication Options</vt:lpstr>
      <vt:lpstr>Microsoft Account + Azure AD</vt:lpstr>
      <vt:lpstr>Registering an Azure AD application for interacting with the Microsoft Graph</vt:lpstr>
      <vt:lpstr>Application registration</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2018-06-08T12:39:48Z</dcterms:modified>
</cp:coreProperties>
</file>